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3" r:id="rId4"/>
    <p:sldId id="257" r:id="rId5"/>
    <p:sldId id="258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/>
  </p:normalViewPr>
  <p:slideViewPr>
    <p:cSldViewPr snapToGrid="0" snapToObjects="1">
      <p:cViewPr>
        <p:scale>
          <a:sx n="100" d="100"/>
          <a:sy n="100" d="100"/>
        </p:scale>
        <p:origin x="46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0D8E-56D9-F443-8F3F-CA6B40CA4FA3}" type="datetimeFigureOut">
              <a:rPr lang="es-CR" smtClean="0"/>
              <a:t>30/8/21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220DF31-EBBD-7344-86E7-48883CBDC7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8936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0D8E-56D9-F443-8F3F-CA6B40CA4FA3}" type="datetimeFigureOut">
              <a:rPr lang="es-CR" smtClean="0"/>
              <a:t>30/8/21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F31-EBBD-7344-86E7-48883CBDC7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0441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0D8E-56D9-F443-8F3F-CA6B40CA4FA3}" type="datetimeFigureOut">
              <a:rPr lang="es-CR" smtClean="0"/>
              <a:t>30/8/21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F31-EBBD-7344-86E7-48883CBDC7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0053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0D8E-56D9-F443-8F3F-CA6B40CA4FA3}" type="datetimeFigureOut">
              <a:rPr lang="es-CR" smtClean="0"/>
              <a:t>30/8/21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F31-EBBD-7344-86E7-48883CBDC7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9405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0AC0D8E-56D9-F443-8F3F-CA6B40CA4FA3}" type="datetimeFigureOut">
              <a:rPr lang="es-CR" smtClean="0"/>
              <a:t>30/8/21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C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220DF31-EBBD-7344-86E7-48883CBDC7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9859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0D8E-56D9-F443-8F3F-CA6B40CA4FA3}" type="datetimeFigureOut">
              <a:rPr lang="es-CR" smtClean="0"/>
              <a:t>30/8/21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F31-EBBD-7344-86E7-48883CBDC7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4387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0D8E-56D9-F443-8F3F-CA6B40CA4FA3}" type="datetimeFigureOut">
              <a:rPr lang="es-CR" smtClean="0"/>
              <a:t>30/8/21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F31-EBBD-7344-86E7-48883CBDC796}" type="slidenum">
              <a:rPr lang="es-CR" smtClean="0"/>
              <a:t>‹Nº›</a:t>
            </a:fld>
            <a:endParaRPr lang="es-C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4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0D8E-56D9-F443-8F3F-CA6B40CA4FA3}" type="datetimeFigureOut">
              <a:rPr lang="es-CR" smtClean="0"/>
              <a:t>30/8/21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F31-EBBD-7344-86E7-48883CBDC796}" type="slidenum">
              <a:rPr lang="es-CR" smtClean="0"/>
              <a:t>‹Nº›</a:t>
            </a:fld>
            <a:endParaRPr lang="es-C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3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0D8E-56D9-F443-8F3F-CA6B40CA4FA3}" type="datetimeFigureOut">
              <a:rPr lang="es-CR" smtClean="0"/>
              <a:t>30/8/21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F31-EBBD-7344-86E7-48883CBDC7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4582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0D8E-56D9-F443-8F3F-CA6B40CA4FA3}" type="datetimeFigureOut">
              <a:rPr lang="es-CR" smtClean="0"/>
              <a:t>30/8/21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F31-EBBD-7344-86E7-48883CBDC7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9143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0D8E-56D9-F443-8F3F-CA6B40CA4FA3}" type="datetimeFigureOut">
              <a:rPr lang="es-CR" smtClean="0"/>
              <a:t>30/8/21</a:t>
            </a:fld>
            <a:endParaRPr lang="es-C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F31-EBBD-7344-86E7-48883CBDC7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3711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0AC0D8E-56D9-F443-8F3F-CA6B40CA4FA3}" type="datetimeFigureOut">
              <a:rPr lang="es-CR" smtClean="0"/>
              <a:t>30/8/21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C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220DF31-EBBD-7344-86E7-48883CBDC7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3839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A76A7-0462-F847-8250-9A3485F17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/>
              <a:t>ESTADOS UNIDOS.</a:t>
            </a:r>
          </a:p>
        </p:txBody>
      </p:sp>
      <p:pic>
        <p:nvPicPr>
          <p:cNvPr id="7" name="Gráfico 6" descr="Dólar">
            <a:extLst>
              <a:ext uri="{FF2B5EF4-FFF2-40B4-BE49-F238E27FC236}">
                <a16:creationId xmlns:a16="http://schemas.microsoft.com/office/drawing/2014/main" id="{0AF26FFD-CD9E-DD43-AF86-BF650B3E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60" y="60623"/>
            <a:ext cx="914400" cy="914400"/>
          </a:xfrm>
          <a:prstGeom prst="rect">
            <a:avLst/>
          </a:prstGeom>
        </p:spPr>
      </p:pic>
      <p:pic>
        <p:nvPicPr>
          <p:cNvPr id="9" name="Gráfico 8" descr="Fuegos artificiales">
            <a:extLst>
              <a:ext uri="{FF2B5EF4-FFF2-40B4-BE49-F238E27FC236}">
                <a16:creationId xmlns:a16="http://schemas.microsoft.com/office/drawing/2014/main" id="{D64C8AA9-DDFE-6C45-AB5E-49A997F7D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3900" y="975023"/>
            <a:ext cx="914400" cy="914400"/>
          </a:xfrm>
          <a:prstGeom prst="rect">
            <a:avLst/>
          </a:prstGeom>
        </p:spPr>
      </p:pic>
      <p:pic>
        <p:nvPicPr>
          <p:cNvPr id="11" name="Gráfico 10" descr="Orador">
            <a:extLst>
              <a:ext uri="{FF2B5EF4-FFF2-40B4-BE49-F238E27FC236}">
                <a16:creationId xmlns:a16="http://schemas.microsoft.com/office/drawing/2014/main" id="{6B979BC4-8D47-1341-B0E0-F26A8B64D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22000" y="287300"/>
            <a:ext cx="914400" cy="914400"/>
          </a:xfrm>
          <a:prstGeom prst="rect">
            <a:avLst/>
          </a:prstGeom>
        </p:spPr>
      </p:pic>
      <p:pic>
        <p:nvPicPr>
          <p:cNvPr id="13" name="Gráfico 12" descr="Silenciar altavoz">
            <a:extLst>
              <a:ext uri="{FF2B5EF4-FFF2-40B4-BE49-F238E27FC236}">
                <a16:creationId xmlns:a16="http://schemas.microsoft.com/office/drawing/2014/main" id="{300F9DD5-C83D-3F48-A746-4C6EAFD99B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27840" y="5683100"/>
            <a:ext cx="914400" cy="914400"/>
          </a:xfrm>
          <a:prstGeom prst="rect">
            <a:avLst/>
          </a:prstGeom>
        </p:spPr>
      </p:pic>
      <p:pic>
        <p:nvPicPr>
          <p:cNvPr id="15" name="Gráfico 14" descr="América en globo terráqueo">
            <a:extLst>
              <a:ext uri="{FF2B5EF4-FFF2-40B4-BE49-F238E27FC236}">
                <a16:creationId xmlns:a16="http://schemas.microsoft.com/office/drawing/2014/main" id="{8E3524C0-EFD9-0847-82CE-D1A8F560EB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9460" y="4803700"/>
            <a:ext cx="914400" cy="914400"/>
          </a:xfrm>
          <a:prstGeom prst="rect">
            <a:avLst/>
          </a:prstGeom>
        </p:spPr>
      </p:pic>
      <p:pic>
        <p:nvPicPr>
          <p:cNvPr id="17" name="Gráfico 16" descr="Mapa con marcador">
            <a:extLst>
              <a:ext uri="{FF2B5EF4-FFF2-40B4-BE49-F238E27FC236}">
                <a16:creationId xmlns:a16="http://schemas.microsoft.com/office/drawing/2014/main" id="{BDA0294E-DE97-8F44-8310-041050410E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86450" y="5425777"/>
            <a:ext cx="914400" cy="914400"/>
          </a:xfrm>
          <a:prstGeom prst="rect">
            <a:avLst/>
          </a:prstGeom>
        </p:spPr>
      </p:pic>
      <p:pic>
        <p:nvPicPr>
          <p:cNvPr id="6146" name="Picture 2" descr="Gran sello del escudo de armas del símbolo de Estados Unidos, EE.UU.,  emblema, póster, Estados Unidos png | PNGWing">
            <a:extLst>
              <a:ext uri="{FF2B5EF4-FFF2-40B4-BE49-F238E27FC236}">
                <a16:creationId xmlns:a16="http://schemas.microsoft.com/office/drawing/2014/main" id="{E32DCEE7-C223-694E-809B-8526DF773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00" y="395892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95A17EB-25C3-AA47-A64D-EEF1164A8BE5}"/>
              </a:ext>
            </a:extLst>
          </p:cNvPr>
          <p:cNvSpPr txBox="1"/>
          <p:nvPr/>
        </p:nvSpPr>
        <p:spPr>
          <a:xfrm>
            <a:off x="244155" y="5832697"/>
            <a:ext cx="172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Jessenia Gallegos.</a:t>
            </a:r>
          </a:p>
          <a:p>
            <a:r>
              <a:rPr lang="es-CR" sz="1400" dirty="0" err="1"/>
              <a:t>Alleson</a:t>
            </a:r>
            <a:r>
              <a:rPr lang="es-CR" sz="1400" dirty="0"/>
              <a:t> Cortes.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BEE078C-38CC-EB49-AAC5-8C623BEB3505}"/>
              </a:ext>
            </a:extLst>
          </p:cNvPr>
          <p:cNvSpPr txBox="1"/>
          <p:nvPr/>
        </p:nvSpPr>
        <p:spPr>
          <a:xfrm>
            <a:off x="1841500" y="5832697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12-1</a:t>
            </a:r>
          </a:p>
        </p:txBody>
      </p:sp>
    </p:spTree>
    <p:extLst>
      <p:ext uri="{BB962C8B-B14F-4D97-AF65-F5344CB8AC3E}">
        <p14:creationId xmlns:p14="http://schemas.microsoft.com/office/powerpoint/2010/main" val="166769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F68E6-8B6E-3247-BEEE-CB0C755E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Historia.</a:t>
            </a:r>
          </a:p>
        </p:txBody>
      </p:sp>
      <p:pic>
        <p:nvPicPr>
          <p:cNvPr id="5122" name="Picture 2" descr="Historia de los Estados Unidos - Wikipedia, la enciclopedia libre">
            <a:extLst>
              <a:ext uri="{FF2B5EF4-FFF2-40B4-BE49-F238E27FC236}">
                <a16:creationId xmlns:a16="http://schemas.microsoft.com/office/drawing/2014/main" id="{C3DA7652-D3E4-0346-9A93-B0412D7819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46550"/>
            <a:ext cx="33528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istoria de los Estados Unidos - Acontecimientos | CurioSfera-Historia ✓">
            <a:extLst>
              <a:ext uri="{FF2B5EF4-FFF2-40B4-BE49-F238E27FC236}">
                <a16:creationId xmlns:a16="http://schemas.microsoft.com/office/drawing/2014/main" id="{2A769E59-CC6A-434F-96DD-E7675D20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9" y="1987550"/>
            <a:ext cx="326548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istoria de Estados Unidos,Culturas Precolombinas,Independencia EE.UU">
            <a:extLst>
              <a:ext uri="{FF2B5EF4-FFF2-40B4-BE49-F238E27FC236}">
                <a16:creationId xmlns:a16="http://schemas.microsoft.com/office/drawing/2014/main" id="{1D2A9BBB-A00F-0A41-A0DC-47557E778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987550"/>
            <a:ext cx="37719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4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0A862-C24D-A34D-90BB-474F7325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Flora y Fauna.</a:t>
            </a:r>
          </a:p>
        </p:txBody>
      </p:sp>
      <p:pic>
        <p:nvPicPr>
          <p:cNvPr id="7170" name="Picture 2" descr="SECUOYAS GIGANTES: características, dónde están y fotos">
            <a:extLst>
              <a:ext uri="{FF2B5EF4-FFF2-40B4-BE49-F238E27FC236}">
                <a16:creationId xmlns:a16="http://schemas.microsoft.com/office/drawing/2014/main" id="{28ED0536-F80D-C146-8E3B-457136D1B8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4" y="1765301"/>
            <a:ext cx="2058988" cy="20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beto de Colorado - EcuRed">
            <a:extLst>
              <a:ext uri="{FF2B5EF4-FFF2-40B4-BE49-F238E27FC236}">
                <a16:creationId xmlns:a16="http://schemas.microsoft.com/office/drawing/2014/main" id="{FCB2CCD7-7F8A-F442-8BF8-3C0C309E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02" y="1675220"/>
            <a:ext cx="1946403" cy="30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os cipreses en los cementerios: ¿por qué se planta esta especie?-Funeraria  Albacete Servicios Funerarios 24 horas">
            <a:extLst>
              <a:ext uri="{FF2B5EF4-FFF2-40B4-BE49-F238E27FC236}">
                <a16:creationId xmlns:a16="http://schemas.microsoft.com/office/drawing/2014/main" id="{0C92BF2F-C293-5D41-922C-F7B72A9B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24" y="0"/>
            <a:ext cx="2802152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uide to Cholla Cactus: How to Grow &amp; Care for “Cylindropuntia”">
            <a:extLst>
              <a:ext uri="{FF2B5EF4-FFF2-40B4-BE49-F238E27FC236}">
                <a16:creationId xmlns:a16="http://schemas.microsoft.com/office/drawing/2014/main" id="{C8020565-DD6B-1B4F-B0CA-F7141CF6E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8367"/>
            <a:ext cx="2870200" cy="19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undación Biodiversidad | El visón europeo, el mamífero más amenazado de  Europa">
            <a:extLst>
              <a:ext uri="{FF2B5EF4-FFF2-40B4-BE49-F238E27FC236}">
                <a16:creationId xmlns:a16="http://schemas.microsoft.com/office/drawing/2014/main" id="{95D6190B-905D-904F-9AAB-0057C2CAE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48" y="116395"/>
            <a:ext cx="2852674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Unos mapaches muy golosos persiguen a una persona para que les siga dando  galletas">
            <a:extLst>
              <a:ext uri="{FF2B5EF4-FFF2-40B4-BE49-F238E27FC236}">
                <a16:creationId xmlns:a16="http://schemas.microsoft.com/office/drawing/2014/main" id="{B5097371-E1FC-2747-A8FB-C3CF6432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48" y="2440495"/>
            <a:ext cx="3041904" cy="203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Fotos de Alce de stock, Alce imágenes libres de derechos | Depositphotos®">
            <a:extLst>
              <a:ext uri="{FF2B5EF4-FFF2-40B4-BE49-F238E27FC236}">
                <a16:creationId xmlns:a16="http://schemas.microsoft.com/office/drawing/2014/main" id="{D161FBB4-6399-AD42-BDF1-2ED5B54B1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15" y="2440495"/>
            <a:ext cx="3505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OMG! Caimán toca la puerta de un hogar en Florida">
            <a:extLst>
              <a:ext uri="{FF2B5EF4-FFF2-40B4-BE49-F238E27FC236}">
                <a16:creationId xmlns:a16="http://schemas.microsoft.com/office/drawing/2014/main" id="{AA73179C-6DB6-814D-A066-F02FA9D3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40" y="4818367"/>
            <a:ext cx="3041904" cy="18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ÁGUILA CALVA: Características, Qué come, Dónde vive...">
            <a:extLst>
              <a:ext uri="{FF2B5EF4-FFF2-40B4-BE49-F238E27FC236}">
                <a16:creationId xmlns:a16="http://schemas.microsoft.com/office/drawing/2014/main" id="{CBEACFCE-8ABE-0D46-82AC-14611A72A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36" y="5003178"/>
            <a:ext cx="3091370" cy="185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5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82B90-91C2-C74B-8EEB-DCDF35B0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Gastronomía.</a:t>
            </a:r>
          </a:p>
        </p:txBody>
      </p:sp>
      <p:pic>
        <p:nvPicPr>
          <p:cNvPr id="1026" name="Picture 2" descr="20 platos que comer en Estados Unidos">
            <a:extLst>
              <a:ext uri="{FF2B5EF4-FFF2-40B4-BE49-F238E27FC236}">
                <a16:creationId xmlns:a16="http://schemas.microsoft.com/office/drawing/2014/main" id="{1CEFF139-8AFB-0342-989A-B89B38A2FE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41500"/>
            <a:ext cx="273867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IDAS DE ESTADOS UNIDOS | LAS MÁS TÍPICAS y DELICIOSAS 🍔 – Cultura  Viajera">
            <a:extLst>
              <a:ext uri="{FF2B5EF4-FFF2-40B4-BE49-F238E27FC236}">
                <a16:creationId xmlns:a16="http://schemas.microsoft.com/office/drawing/2014/main" id="{DFDE965F-0104-D34B-8F59-3ED29813A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89" y="127000"/>
            <a:ext cx="3140578" cy="208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IDA TÍPICA DE LOS ESTADOS UNIDOS: Recetas y mucho más">
            <a:extLst>
              <a:ext uri="{FF2B5EF4-FFF2-40B4-BE49-F238E27FC236}">
                <a16:creationId xmlns:a16="http://schemas.microsoft.com/office/drawing/2014/main" id="{905CE6CD-FEB6-4E40-95FA-4B8D4EA4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9" y="5032756"/>
            <a:ext cx="2873829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 comida típica de los Estados Unidos | inglés.com">
            <a:extLst>
              <a:ext uri="{FF2B5EF4-FFF2-40B4-BE49-F238E27FC236}">
                <a16:creationId xmlns:a16="http://schemas.microsoft.com/office/drawing/2014/main" id="{7E88CC22-5806-824F-BB33-2FFE1C2D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11" y="1635760"/>
            <a:ext cx="2158098" cy="143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astronomía de los Estados Unidos: Comida Típica de USA | Blogichef |  Recetas de Cocina, Comida y Postres">
            <a:extLst>
              <a:ext uri="{FF2B5EF4-FFF2-40B4-BE49-F238E27FC236}">
                <a16:creationId xmlns:a16="http://schemas.microsoft.com/office/drawing/2014/main" id="{4C667F5C-E414-D641-8840-013833A83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86" y="3245104"/>
            <a:ext cx="2363880" cy="20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10 Comidas típicas de Estados Unidos 【2020】 ¡Mejores PLATOS!">
            <a:extLst>
              <a:ext uri="{FF2B5EF4-FFF2-40B4-BE49-F238E27FC236}">
                <a16:creationId xmlns:a16="http://schemas.microsoft.com/office/drawing/2014/main" id="{F33C95B9-3F02-6B46-A593-C0AC549C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599" y="2276078"/>
            <a:ext cx="2928403" cy="194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Qué comida cocinan el cuatro de julio en Estados Unidos? -canalHOGAR">
            <a:extLst>
              <a:ext uri="{FF2B5EF4-FFF2-40B4-BE49-F238E27FC236}">
                <a16:creationId xmlns:a16="http://schemas.microsoft.com/office/drawing/2014/main" id="{27742E2D-493A-2041-8234-BCA6BB6C6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48" y="4851400"/>
            <a:ext cx="301625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MIDAS DE ESTADOS UNIDOS | LAS MÁS TÍPICAS y DELICIOSAS 🍔 – Cultura  Viajera">
            <a:extLst>
              <a:ext uri="{FF2B5EF4-FFF2-40B4-BE49-F238E27FC236}">
                <a16:creationId xmlns:a16="http://schemas.microsoft.com/office/drawing/2014/main" id="{7E2EE1CF-F999-F347-B474-E57DEA9A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841" y="5565612"/>
            <a:ext cx="2307834" cy="12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Qué es el jambalaya, el plato icónico de la cocina criolla y cajún (y no es  solo la &quot;paella&quot; de Luisiana)">
            <a:extLst>
              <a:ext uri="{FF2B5EF4-FFF2-40B4-BE49-F238E27FC236}">
                <a16:creationId xmlns:a16="http://schemas.microsoft.com/office/drawing/2014/main" id="{BDD5843E-33AC-FD46-960C-317612D7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55" y="3429000"/>
            <a:ext cx="2282912" cy="15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7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F81D1-F511-6741-86DD-4DE40C9D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Lugares turísticos.</a:t>
            </a:r>
          </a:p>
        </p:txBody>
      </p:sp>
      <p:pic>
        <p:nvPicPr>
          <p:cNvPr id="2050" name="Picture 2" descr="Los 28 mejores lugares turísticos de Estados Unidos para visitar - Tips  Para Tu Viaje">
            <a:extLst>
              <a:ext uri="{FF2B5EF4-FFF2-40B4-BE49-F238E27FC236}">
                <a16:creationId xmlns:a16="http://schemas.microsoft.com/office/drawing/2014/main" id="{F4554E82-7DC4-414F-8D3B-4EDE4598C6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5" y="1586581"/>
            <a:ext cx="2768663" cy="18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5 lugares turísticos de Estados Unidos que debes visitar">
            <a:extLst>
              <a:ext uri="{FF2B5EF4-FFF2-40B4-BE49-F238E27FC236}">
                <a16:creationId xmlns:a16="http://schemas.microsoft.com/office/drawing/2014/main" id="{51F14056-7ADB-0745-9674-BD22D30DB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2" y="1586581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ugares turísticos de Estados Unidos: Guía de viaje - ComparaOnline">
            <a:extLst>
              <a:ext uri="{FF2B5EF4-FFF2-40B4-BE49-F238E27FC236}">
                <a16:creationId xmlns:a16="http://schemas.microsoft.com/office/drawing/2014/main" id="{E4857961-5524-7C4E-BF6C-9A57318A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58" y="132588"/>
            <a:ext cx="35179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s mejores destinos turísticos de Estados Unidos">
            <a:extLst>
              <a:ext uri="{FF2B5EF4-FFF2-40B4-BE49-F238E27FC236}">
                <a16:creationId xmlns:a16="http://schemas.microsoft.com/office/drawing/2014/main" id="{93251121-BB88-324A-ACB5-FCF8DB22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08" y="2446020"/>
            <a:ext cx="3216211" cy="21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🥇 Qué ver en los ESTADOS UNIDOS | Top 15 LUGARES más visitados USA -">
            <a:extLst>
              <a:ext uri="{FF2B5EF4-FFF2-40B4-BE49-F238E27FC236}">
                <a16:creationId xmlns:a16="http://schemas.microsoft.com/office/drawing/2014/main" id="{EE260B62-FC53-1F41-8708-69BD9CA3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" y="3689438"/>
            <a:ext cx="3216211" cy="21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usa - Requisitos para Visa">
            <a:extLst>
              <a:ext uri="{FF2B5EF4-FFF2-40B4-BE49-F238E27FC236}">
                <a16:creationId xmlns:a16="http://schemas.microsoft.com/office/drawing/2014/main" id="{797A4B5C-21F0-674F-845B-18875630E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2" y="4586262"/>
            <a:ext cx="3714736" cy="218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Grand Central Terminal - Wikipedia, la enciclopedia libre">
            <a:extLst>
              <a:ext uri="{FF2B5EF4-FFF2-40B4-BE49-F238E27FC236}">
                <a16:creationId xmlns:a16="http://schemas.microsoft.com/office/drawing/2014/main" id="{39CCC8A5-24FB-4E42-BAB3-A3E41EF6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39" y="4724400"/>
            <a:ext cx="38227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5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B636D-97C3-684A-8F68-0C70A8DF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Moneda.</a:t>
            </a:r>
          </a:p>
        </p:txBody>
      </p:sp>
      <p:pic>
        <p:nvPicPr>
          <p:cNvPr id="3074" name="Picture 2" descr="Moneda de Los Ángeles - Monedas, billetes y dinero en Los Ángeles">
            <a:extLst>
              <a:ext uri="{FF2B5EF4-FFF2-40B4-BE49-F238E27FC236}">
                <a16:creationId xmlns:a16="http://schemas.microsoft.com/office/drawing/2014/main" id="{4F4D2BB4-3C21-3642-9DA4-ECE0982163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4" y="1751076"/>
            <a:ext cx="4206875" cy="42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a Recopilación De Todas Las Monedas Que Circulan En Los Estados Unidos +  Medio De Dólares Y 1 Dólar De Moneda Fotos, Retratos, Imágenes Y Fotografía  De Archivo Libres De Derecho. Image 21901861.">
            <a:extLst>
              <a:ext uri="{FF2B5EF4-FFF2-40B4-BE49-F238E27FC236}">
                <a16:creationId xmlns:a16="http://schemas.microsoft.com/office/drawing/2014/main" id="{C243A60D-7925-0A47-9B9B-D858FBA0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48" y="1694688"/>
            <a:ext cx="6033452" cy="451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4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74B5B-4B98-A742-8EE8-8CBF83EE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Bandera.</a:t>
            </a:r>
          </a:p>
        </p:txBody>
      </p:sp>
      <p:pic>
        <p:nvPicPr>
          <p:cNvPr id="4098" name="Picture 2" descr="Mitos sobre la bandera de Estados Unidos">
            <a:extLst>
              <a:ext uri="{FF2B5EF4-FFF2-40B4-BE49-F238E27FC236}">
                <a16:creationId xmlns:a16="http://schemas.microsoft.com/office/drawing/2014/main" id="{9188549E-D904-B74C-9AF6-0D0E82247C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93976"/>
            <a:ext cx="6200775" cy="35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2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61574-0965-A34F-89AB-0A0396D5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4" y="2624328"/>
            <a:ext cx="9979152" cy="1609344"/>
          </a:xfrm>
        </p:spPr>
        <p:txBody>
          <a:bodyPr>
            <a:normAutofit/>
          </a:bodyPr>
          <a:lstStyle/>
          <a:p>
            <a:pPr algn="ctr"/>
            <a:r>
              <a:rPr lang="es-CR" sz="8000" dirty="0">
                <a:latin typeface="Coneria Script Demo" pitchFamily="2" charset="77"/>
              </a:rPr>
              <a:t>Gracias.</a:t>
            </a:r>
          </a:p>
        </p:txBody>
      </p:sp>
      <p:pic>
        <p:nvPicPr>
          <p:cNvPr id="5" name="Gráfico 4" descr="Teatro">
            <a:extLst>
              <a:ext uri="{FF2B5EF4-FFF2-40B4-BE49-F238E27FC236}">
                <a16:creationId xmlns:a16="http://schemas.microsoft.com/office/drawing/2014/main" id="{1120B2BF-60BE-8341-A8A0-833184B05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112542" y="5733943"/>
            <a:ext cx="1021430" cy="1021430"/>
          </a:xfrm>
          <a:prstGeom prst="rect">
            <a:avLst/>
          </a:prstGeom>
        </p:spPr>
      </p:pic>
      <p:pic>
        <p:nvPicPr>
          <p:cNvPr id="7" name="Gráfico 6" descr="Planeta">
            <a:extLst>
              <a:ext uri="{FF2B5EF4-FFF2-40B4-BE49-F238E27FC236}">
                <a16:creationId xmlns:a16="http://schemas.microsoft.com/office/drawing/2014/main" id="{2891ADAD-DBC0-1140-AD65-7C77DE7F5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025498" flipV="1">
            <a:off x="652063" y="447024"/>
            <a:ext cx="908720" cy="908720"/>
          </a:xfrm>
          <a:prstGeom prst="rect">
            <a:avLst/>
          </a:prstGeom>
        </p:spPr>
      </p:pic>
      <p:pic>
        <p:nvPicPr>
          <p:cNvPr id="13" name="Gráfico 12" descr="Cerrar">
            <a:extLst>
              <a:ext uri="{FF2B5EF4-FFF2-40B4-BE49-F238E27FC236}">
                <a16:creationId xmlns:a16="http://schemas.microsoft.com/office/drawing/2014/main" id="{94478B28-F46D-FE49-9AC9-D4608F4BC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9523945" y="5591939"/>
            <a:ext cx="1140092" cy="1140092"/>
          </a:xfrm>
          <a:prstGeom prst="rect">
            <a:avLst/>
          </a:prstGeom>
        </p:spPr>
      </p:pic>
      <p:pic>
        <p:nvPicPr>
          <p:cNvPr id="15" name="Gráfico 14" descr="Cerebro en cabeza">
            <a:extLst>
              <a:ext uri="{FF2B5EF4-FFF2-40B4-BE49-F238E27FC236}">
                <a16:creationId xmlns:a16="http://schemas.microsoft.com/office/drawing/2014/main" id="{985E4BD3-3BEC-C64E-9EF1-C9F5B33B2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V="1">
            <a:off x="8673247" y="-89302"/>
            <a:ext cx="873602" cy="873602"/>
          </a:xfrm>
          <a:prstGeom prst="rect">
            <a:avLst/>
          </a:prstGeom>
        </p:spPr>
      </p:pic>
      <p:pic>
        <p:nvPicPr>
          <p:cNvPr id="17" name="Gráfico 16" descr="Palmera">
            <a:extLst>
              <a:ext uri="{FF2B5EF4-FFF2-40B4-BE49-F238E27FC236}">
                <a16:creationId xmlns:a16="http://schemas.microsoft.com/office/drawing/2014/main" id="{BF54787D-027D-3742-937A-65BACCDF5E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1405284" flipV="1">
            <a:off x="3583874" y="3000786"/>
            <a:ext cx="922449" cy="922449"/>
          </a:xfrm>
          <a:prstGeom prst="rect">
            <a:avLst/>
          </a:prstGeom>
        </p:spPr>
      </p:pic>
      <p:pic>
        <p:nvPicPr>
          <p:cNvPr id="25" name="Gráfico 24" descr="No fumar">
            <a:extLst>
              <a:ext uri="{FF2B5EF4-FFF2-40B4-BE49-F238E27FC236}">
                <a16:creationId xmlns:a16="http://schemas.microsoft.com/office/drawing/2014/main" id="{7F230967-19A0-F949-AA65-72F372B961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 flipV="1">
            <a:off x="10498976" y="849666"/>
            <a:ext cx="1069767" cy="1069767"/>
          </a:xfrm>
          <a:prstGeom prst="rect">
            <a:avLst/>
          </a:prstGeom>
        </p:spPr>
      </p:pic>
      <p:pic>
        <p:nvPicPr>
          <p:cNvPr id="29" name="Gráfico 28" descr="Avión">
            <a:extLst>
              <a:ext uri="{FF2B5EF4-FFF2-40B4-BE49-F238E27FC236}">
                <a16:creationId xmlns:a16="http://schemas.microsoft.com/office/drawing/2014/main" id="{3525CAFA-D17B-FE43-980C-E099780817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3477047" flipV="1">
            <a:off x="10260945" y="3922640"/>
            <a:ext cx="806184" cy="8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11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5B9C7AF6A2F4C4583E59BF80E71A963" ma:contentTypeVersion="6" ma:contentTypeDescription="Crear nuevo documento." ma:contentTypeScope="" ma:versionID="77b1bcfeef74bf8bf012b5553080422f">
  <xsd:schema xmlns:xsd="http://www.w3.org/2001/XMLSchema" xmlns:xs="http://www.w3.org/2001/XMLSchema" xmlns:p="http://schemas.microsoft.com/office/2006/metadata/properties" xmlns:ns2="38c57097-68eb-4b2e-a071-8e2402bb46c4" targetNamespace="http://schemas.microsoft.com/office/2006/metadata/properties" ma:root="true" ma:fieldsID="c97677c4b0b4d6139fba4474351d1d72" ns2:_="">
    <xsd:import namespace="38c57097-68eb-4b2e-a071-8e2402bb46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57097-68eb-4b2e-a071-8e2402bb46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27F2A8-0BE1-4899-B1CA-DE7D9824B2A6}"/>
</file>

<file path=customXml/itemProps2.xml><?xml version="1.0" encoding="utf-8"?>
<ds:datastoreItem xmlns:ds="http://schemas.openxmlformats.org/officeDocument/2006/customXml" ds:itemID="{F4CBAF56-E553-492A-8F80-D2DFC954A7BD}"/>
</file>

<file path=customXml/itemProps3.xml><?xml version="1.0" encoding="utf-8"?>
<ds:datastoreItem xmlns:ds="http://schemas.openxmlformats.org/officeDocument/2006/customXml" ds:itemID="{7DEC1585-DCCE-4CC5-8B17-462C85929093}"/>
</file>

<file path=docProps/app.xml><?xml version="1.0" encoding="utf-8"?>
<Properties xmlns="http://schemas.openxmlformats.org/officeDocument/2006/extended-properties" xmlns:vt="http://schemas.openxmlformats.org/officeDocument/2006/docPropsVTypes">
  <Template>{CCEC4960-B7FF-CA43-8B19-B0B3BF05C60A}tf10001070</Template>
  <TotalTime>884</TotalTime>
  <Words>27</Words>
  <Application>Microsoft Macintosh PowerPoint</Application>
  <PresentationFormat>Panorámica</PresentationFormat>
  <Paragraphs>11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Coneria Script Demo</vt:lpstr>
      <vt:lpstr>Rockwell</vt:lpstr>
      <vt:lpstr>Rockwell Condensed</vt:lpstr>
      <vt:lpstr>Rockwell Extra Bold</vt:lpstr>
      <vt:lpstr>Wingdings</vt:lpstr>
      <vt:lpstr>Letras en madera</vt:lpstr>
      <vt:lpstr>ESTADOS UNIDOS.</vt:lpstr>
      <vt:lpstr>Historia.</vt:lpstr>
      <vt:lpstr>Flora y Fauna.</vt:lpstr>
      <vt:lpstr>Gastronomía.</vt:lpstr>
      <vt:lpstr>Lugares turísticos.</vt:lpstr>
      <vt:lpstr>Moneda.</vt:lpstr>
      <vt:lpstr>Bandera.</vt:lpstr>
      <vt:lpstr>Gracias.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ESTADOS UNIDOS.</dc:title>
  <dc:creator>BRIAN JESSENIA GALLEGOS MEDINA</dc:creator>
  <cp:lastModifiedBy>BRIAN JESSENIA GALLEGOS MEDINA</cp:lastModifiedBy>
  <cp:revision>6</cp:revision>
  <dcterms:created xsi:type="dcterms:W3CDTF">2021-08-31T01:07:24Z</dcterms:created>
  <dcterms:modified xsi:type="dcterms:W3CDTF">2021-08-31T15:51:48Z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0x01010075B9C7AF6A2F4C4583E59BF80E71A963</vt:lpwstr>
  </property>
</Properties>
</file>