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81" r:id="rId6"/>
    <p:sldId id="277" r:id="rId7"/>
    <p:sldId id="269" r:id="rId8"/>
    <p:sldId id="263" r:id="rId9"/>
    <p:sldId id="278" r:id="rId10"/>
    <p:sldId id="265" r:id="rId11"/>
    <p:sldId id="279" r:id="rId12"/>
    <p:sldId id="273" r:id="rId13"/>
    <p:sldId id="270" r:id="rId14"/>
    <p:sldId id="280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7C6"/>
    <a:srgbClr val="B18D6E"/>
    <a:srgbClr val="544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1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F9C37-37E8-4E87-8E52-1BA05B9ADFAB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72CA4-A9CF-4EB4-ACAA-2FA922448656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02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14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74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73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937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11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57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564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9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92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71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3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72CA4-A9CF-4EB4-ACAA-2FA92244865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8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E092-F89F-40F2-A16D-7A021A241450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A1FA-06AB-4560-91DF-640C53519CC0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244409" y="6240380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     </a:t>
            </a:r>
            <a:r>
              <a:rPr lang="zh-CN" altLang="en-US" sz="100" dirty="0">
                <a:solidFill>
                  <a:schemeClr val="bg1"/>
                </a:solidFill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www.1ppt.com/hangye/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www.1ppt.com/jieri/           PPT</a:t>
            </a:r>
            <a:r>
              <a:rPr lang="zh-CN" altLang="en-US" sz="100" dirty="0">
                <a:solidFill>
                  <a:schemeClr val="bg1"/>
                </a:solidFill>
              </a:rPr>
              <a:t>素材下载：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www.1ppt.com/sucai/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背景图片：</a:t>
            </a:r>
            <a:r>
              <a:rPr lang="en-US" altLang="zh-CN" sz="100" dirty="0">
                <a:solidFill>
                  <a:schemeClr val="bg1"/>
                </a:solidFill>
              </a:rPr>
              <a:t>www.1ppt.com/beijing/      PPT</a:t>
            </a:r>
            <a:r>
              <a:rPr lang="zh-CN" altLang="en-US" sz="100" dirty="0">
                <a:solidFill>
                  <a:schemeClr val="bg1"/>
                </a:solidFill>
              </a:rPr>
              <a:t>图表下载：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www.1ppt.com/tubiao/    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优秀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        PPT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www.1ppt.com/powerpoint/      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Word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www.1ppt.com/word/              Excel</a:t>
            </a:r>
            <a:r>
              <a:rPr lang="zh-CN" altLang="en-US" sz="100" dirty="0">
                <a:solidFill>
                  <a:schemeClr val="bg1"/>
                </a:solidFill>
              </a:rPr>
              <a:t>教程：</a:t>
            </a:r>
            <a:r>
              <a:rPr lang="en-US" altLang="zh-CN" sz="100" dirty="0">
                <a:solidFill>
                  <a:schemeClr val="bg1"/>
                </a:solidFill>
              </a:rPr>
              <a:t>www.1ppt.com/excel/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www.1ppt.com/ziliao/                PPT</a:t>
            </a:r>
            <a:r>
              <a:rPr lang="zh-CN" altLang="en-US" sz="100" dirty="0">
                <a:solidFill>
                  <a:schemeClr val="bg1"/>
                </a:solidFill>
              </a:rPr>
              <a:t>课件下载：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www.1ppt.com/fanwen/             </a:t>
            </a:r>
            <a:r>
              <a:rPr lang="zh-CN" altLang="en-US" sz="100" dirty="0">
                <a:solidFill>
                  <a:schemeClr val="bg1"/>
                </a:solidFill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www.1ppt.com/shiti/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www.1ppt.com/jiaoan/        PPT</a:t>
            </a:r>
            <a:r>
              <a:rPr lang="zh-CN" altLang="en-US" sz="100" dirty="0">
                <a:solidFill>
                  <a:schemeClr val="bg1"/>
                </a:solidFill>
              </a:rPr>
              <a:t>论坛：</a:t>
            </a:r>
            <a:r>
              <a:rPr lang="en-US" altLang="zh-CN" sz="100" dirty="0">
                <a:solidFill>
                  <a:schemeClr val="bg1"/>
                </a:solidFill>
              </a:rPr>
              <a:t>www.1ppt.cn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 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microsoft.com/office/2007/relationships/media" Target="../media/media10.mp3"/><Relationship Id="rId7" Type="http://schemas.openxmlformats.org/officeDocument/2006/relationships/image" Target="../media/image3.png"/><Relationship Id="rId12" Type="http://schemas.openxmlformats.org/officeDocument/2006/relationships/image" Target="../media/image4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40.jpg"/><Relationship Id="rId4" Type="http://schemas.openxmlformats.org/officeDocument/2006/relationships/audio" Target="../media/media10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web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33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11" Type="http://schemas.openxmlformats.org/officeDocument/2006/relationships/image" Target="../media/image32.jpe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jpeg"/><Relationship Id="rId1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39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植物&#10;&#10;已生成极高可信度的说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371" y="147225"/>
            <a:ext cx="5648325" cy="3733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3467566" y="241503"/>
            <a:ext cx="4830147" cy="4830147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户外, 霉菌&#10;&#10;已生成高可信度的说明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887" y="1862297"/>
            <a:ext cx="2266950" cy="2381250"/>
          </a:xfrm>
          <a:prstGeom prst="rect">
            <a:avLst/>
          </a:prstGeom>
        </p:spPr>
      </p:pic>
      <p:pic>
        <p:nvPicPr>
          <p:cNvPr id="14" name="图片 13" descr="图片包含 室内, 鲜花, 植物, 掌握&#10;&#10;已生成极高可信度的说明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71028">
            <a:off x="2733089" y="1698839"/>
            <a:ext cx="2133600" cy="27527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 rot="16200000">
            <a:off x="3892997" y="2160933"/>
            <a:ext cx="3877985" cy="588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C</a:t>
            </a:r>
          </a:p>
          <a:p>
            <a:pPr algn="ctr"/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H</a:t>
            </a:r>
          </a:p>
          <a:p>
            <a:pPr algn="ctr"/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I</a:t>
            </a:r>
          </a:p>
          <a:p>
            <a:pPr algn="ctr"/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N</a:t>
            </a:r>
          </a:p>
          <a:p>
            <a:pPr algn="ctr"/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A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14741">
            <a:off x="6224321" y="1621987"/>
            <a:ext cx="1184301" cy="148098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0455910" y="5726430"/>
            <a:ext cx="160845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MX" altLang="zh-CN" sz="1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Turismo A y B </a:t>
            </a:r>
          </a:p>
          <a:p>
            <a:pPr algn="ctr">
              <a:lnSpc>
                <a:spcPct val="130000"/>
              </a:lnSpc>
            </a:pPr>
            <a:r>
              <a:rPr lang="es-MX" altLang="zh-CN" sz="1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Juan Arias </a:t>
            </a:r>
          </a:p>
          <a:p>
            <a:pPr algn="ctr">
              <a:lnSpc>
                <a:spcPct val="130000"/>
              </a:lnSpc>
            </a:pPr>
            <a:r>
              <a:rPr lang="es-MX" altLang="zh-CN" sz="1200" b="1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Nathaly</a:t>
            </a:r>
            <a:r>
              <a:rPr lang="es-MX" altLang="zh-CN" sz="1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 Barboza </a:t>
            </a:r>
          </a:p>
          <a:p>
            <a:pPr algn="ctr">
              <a:lnSpc>
                <a:spcPct val="130000"/>
              </a:lnSpc>
            </a:pPr>
            <a:r>
              <a:rPr lang="es-MX" altLang="zh-CN" sz="1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12-1 </a:t>
            </a:r>
          </a:p>
        </p:txBody>
      </p:sp>
      <p:sp>
        <p:nvSpPr>
          <p:cNvPr id="2" name="Cuadro de texto 1"/>
          <p:cNvSpPr txBox="1"/>
          <p:nvPr/>
        </p:nvSpPr>
        <p:spPr>
          <a:xfrm>
            <a:off x="6341110" y="3040380"/>
            <a:ext cx="17418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en-US" sz="4000" dirty="0" err="1"/>
              <a:t>中國</a:t>
            </a:r>
            <a:endParaRPr lang="es-MX" altLang="en-US" sz="4000" dirty="0"/>
          </a:p>
        </p:txBody>
      </p:sp>
      <p:pic>
        <p:nvPicPr>
          <p:cNvPr id="3" name="AUDIO 1 Sludo ">
            <a:hlinkClick r:id="" action="ppaction://media"/>
            <a:extLst>
              <a:ext uri="{FF2B5EF4-FFF2-40B4-BE49-F238E27FC236}">
                <a16:creationId xmlns:a16="http://schemas.microsoft.com/office/drawing/2014/main" xmlns="" id="{ED9221CB-B2AD-4712-B49F-A3BF73560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1580" y="5421630"/>
            <a:ext cx="609600" cy="609600"/>
          </a:xfrm>
          <a:prstGeom prst="rect">
            <a:avLst/>
          </a:prstGeom>
        </p:spPr>
      </p:pic>
      <p:pic>
        <p:nvPicPr>
          <p:cNvPr id="4" name="Perdon">
            <a:hlinkClick r:id="" action="ppaction://media"/>
            <a:extLst>
              <a:ext uri="{FF2B5EF4-FFF2-40B4-BE49-F238E27FC236}">
                <a16:creationId xmlns:a16="http://schemas.microsoft.com/office/drawing/2014/main" xmlns="" id="{DBBF9483-FE75-4998-B287-3EEB1DB278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1580" y="42435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植物&#10;&#10;已生成极高可信度的说明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4399645" flipH="1">
            <a:off x="4468642" y="902661"/>
            <a:ext cx="4102682" cy="2712060"/>
          </a:xfrm>
          <a:prstGeom prst="rect">
            <a:avLst/>
          </a:prstGeom>
        </p:spPr>
      </p:pic>
      <p:pic>
        <p:nvPicPr>
          <p:cNvPr id="2" name="图片 1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8" cstate="email"/>
          <a:srcRect t="31667" b="33836"/>
          <a:stretch>
            <a:fillRect/>
          </a:stretch>
        </p:blipFill>
        <p:spPr>
          <a:xfrm rot="5400000" flipV="1">
            <a:off x="2680536" y="2404548"/>
            <a:ext cx="5966974" cy="1157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图片包含 鲜花, 花瓶, 餐桌, 植物&#10;&#10;已生成极高可信度的说明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rot="20818336">
            <a:off x="3613154" y="3000358"/>
            <a:ext cx="2379889" cy="322496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86460CB6-DDDC-4119-907A-FDC6FFE0B9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r="18839"/>
          <a:stretch/>
        </p:blipFill>
        <p:spPr>
          <a:xfrm>
            <a:off x="1223872" y="1963997"/>
            <a:ext cx="2567863" cy="2291894"/>
          </a:xfrm>
          <a:prstGeom prst="rect">
            <a:avLst/>
          </a:prstGeom>
        </p:spPr>
      </p:pic>
      <p:sp>
        <p:nvSpPr>
          <p:cNvPr id="29" name="矩形 8">
            <a:extLst>
              <a:ext uri="{FF2B5EF4-FFF2-40B4-BE49-F238E27FC236}">
                <a16:creationId xmlns:a16="http://schemas.microsoft.com/office/drawing/2014/main" xmlns="" id="{ACA5DE1B-83D9-4325-8C26-2C73B73A2402}"/>
              </a:ext>
            </a:extLst>
          </p:cNvPr>
          <p:cNvSpPr/>
          <p:nvPr/>
        </p:nvSpPr>
        <p:spPr>
          <a:xfrm>
            <a:off x="7960616" y="305338"/>
            <a:ext cx="2575230" cy="82766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36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MONEDA</a:t>
            </a:r>
            <a:endParaRPr lang="zh-CN" altLang="en-US" sz="36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:a16="http://schemas.microsoft.com/office/drawing/2014/main" xmlns="" id="{24801219-BE43-4539-9981-414F709952C3}"/>
              </a:ext>
            </a:extLst>
          </p:cNvPr>
          <p:cNvSpPr/>
          <p:nvPr/>
        </p:nvSpPr>
        <p:spPr>
          <a:xfrm>
            <a:off x="1154800" y="203783"/>
            <a:ext cx="2575230" cy="82766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36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IDIOMA</a:t>
            </a:r>
            <a:endParaRPr lang="zh-CN" altLang="en-US" sz="36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12DD25B7-F176-4734-9471-7C225CD1BE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95620" y="3916475"/>
            <a:ext cx="3756390" cy="243628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6ABC462E-62BF-490C-B068-DAD4C3FF67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68" y="1402158"/>
            <a:ext cx="3370330" cy="2245158"/>
          </a:xfrm>
          <a:prstGeom prst="rect">
            <a:avLst/>
          </a:prstGeom>
        </p:spPr>
      </p:pic>
      <p:pic>
        <p:nvPicPr>
          <p:cNvPr id="5" name="Idio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9042" y="5134619"/>
            <a:ext cx="609600" cy="609600"/>
          </a:xfrm>
          <a:prstGeom prst="rect">
            <a:avLst/>
          </a:prstGeom>
        </p:spPr>
      </p:pic>
      <p:pic>
        <p:nvPicPr>
          <p:cNvPr id="6" name="Moned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9042" y="60479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植物&#10;&#10;已生成极高可信度的说明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83718" y="343561"/>
            <a:ext cx="3652675" cy="2414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128655" y="1164277"/>
            <a:ext cx="3954214" cy="3954214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4564380" y="2748421"/>
            <a:ext cx="3103165" cy="148098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32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GA</a:t>
            </a:r>
            <a:r>
              <a:rPr lang="es-MX" altLang="zh-CN" sz="31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STRO</a:t>
            </a:r>
            <a:r>
              <a:rPr lang="es-MX" altLang="zh-CN" sz="32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NOMIA</a:t>
            </a:r>
            <a:endParaRPr lang="zh-CN" altLang="en-US" sz="32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1" name="图片 10" descr="图片包含 鲜花, 花瓶, 餐桌, 植物&#10;&#10;已生成极高可信度的说明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9995632" flipH="1">
            <a:off x="3783173" y="2710731"/>
            <a:ext cx="2046243" cy="27728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785" y="3919907"/>
            <a:ext cx="7086600" cy="2019300"/>
          </a:xfrm>
          <a:prstGeom prst="rect">
            <a:avLst/>
          </a:prstGeom>
        </p:spPr>
      </p:pic>
      <p:pic>
        <p:nvPicPr>
          <p:cNvPr id="2" name="Gastronomí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225" y="54908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gastronomía china, un tesoro culinario">
            <a:extLst>
              <a:ext uri="{FF2B5EF4-FFF2-40B4-BE49-F238E27FC236}">
                <a16:creationId xmlns:a16="http://schemas.microsoft.com/office/drawing/2014/main" xmlns="" id="{B26DF144-091F-449D-8E91-A4EF42556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8" y="308263"/>
            <a:ext cx="3763409" cy="25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987070B-9C13-4330-A5BB-3424B1DAB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41" y="2073581"/>
            <a:ext cx="3983613" cy="24897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4175B5B7-0C4E-49E0-8CA7-B7514692F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9" y="4142188"/>
            <a:ext cx="3763409" cy="23521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1C7D1F4E-40CB-4B70-8D11-EB5030DC8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30" y="4059977"/>
            <a:ext cx="4033211" cy="2268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80002D9-E0D6-4B9F-B719-5C27DF765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0" y="290359"/>
            <a:ext cx="3543430" cy="214804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F193CDFF-399F-468D-A068-F1626F6D9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0" y="4612875"/>
            <a:ext cx="3543430" cy="2118786"/>
          </a:xfrm>
          <a:prstGeom prst="rect">
            <a:avLst/>
          </a:prstGeom>
        </p:spPr>
      </p:pic>
      <p:pic>
        <p:nvPicPr>
          <p:cNvPr id="4098" name="Picture 2" descr="Cocinar los huevos en orina - Recetas y cocina en Taringa!">
            <a:extLst>
              <a:ext uri="{FF2B5EF4-FFF2-40B4-BE49-F238E27FC236}">
                <a16:creationId xmlns:a16="http://schemas.microsoft.com/office/drawing/2014/main" xmlns="" id="{406EAF04-F6C2-4AB3-9F8F-D0F172A3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9" y="964301"/>
            <a:ext cx="3948136" cy="25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91AE7BD4-7A09-478D-B9E8-18E724D26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0" y="2529048"/>
            <a:ext cx="3543430" cy="19931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6CCBBC14-E5AC-4C9D-A8DF-93D8FF9EB6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9" y="3525637"/>
            <a:ext cx="3948136" cy="264433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1D36631B-82F9-48CA-8BA1-29708E1590D5}"/>
              </a:ext>
            </a:extLst>
          </p:cNvPr>
          <p:cNvSpPr txBox="1"/>
          <p:nvPr/>
        </p:nvSpPr>
        <p:spPr>
          <a:xfrm>
            <a:off x="8437014" y="193963"/>
            <a:ext cx="3543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ernhardFasD" pitchFamily="2" charset="0"/>
              </a:rPr>
              <a:t>NO NOS PODEMOS DEJAR LLEVAR POR LA APARIENCIA DEL ALIMETNO, RECORDEMOS QUE CHINA PASO EPOCAS MUY DIFICILES Y LA COMIDA NO PODIA SER DESPERDICIADA</a:t>
            </a:r>
          </a:p>
        </p:txBody>
      </p:sp>
      <p:pic>
        <p:nvPicPr>
          <p:cNvPr id="28" name="GASTRO">
            <a:hlinkClick r:id="" action="ppaction://media"/>
            <a:extLst>
              <a:ext uri="{FF2B5EF4-FFF2-40B4-BE49-F238E27FC236}">
                <a16:creationId xmlns:a16="http://schemas.microsoft.com/office/drawing/2014/main" xmlns="" id="{0CFCC7AD-E322-46A3-AC9F-312F2AE3E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29828" y="4522227"/>
            <a:ext cx="1038402" cy="1038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植物&#10;&#10;已生成极高可信度的说明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081" y="132273"/>
            <a:ext cx="5648325" cy="3733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381957" y="1188144"/>
            <a:ext cx="4830147" cy="4830147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户外, 霉菌&#10;&#10;已生成高可信度的说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39" y="2482931"/>
            <a:ext cx="2266950" cy="2381250"/>
          </a:xfrm>
          <a:prstGeom prst="rect">
            <a:avLst/>
          </a:prstGeom>
        </p:spPr>
      </p:pic>
      <p:pic>
        <p:nvPicPr>
          <p:cNvPr id="14" name="图片 13" descr="图片包含 室内, 鲜花, 植物, 掌握&#10;&#10;已生成极高可信度的说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1028">
            <a:off x="3113260" y="2840789"/>
            <a:ext cx="2133600" cy="27527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434257" y="1401059"/>
            <a:ext cx="799378" cy="33037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F</a:t>
            </a:r>
          </a:p>
          <a:p>
            <a:pPr algn="ctr">
              <a:lnSpc>
                <a:spcPct val="150000"/>
              </a:lnSpc>
            </a:pPr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I</a:t>
            </a:r>
          </a:p>
          <a:p>
            <a:pPr algn="ctr">
              <a:lnSpc>
                <a:spcPct val="150000"/>
              </a:lnSpc>
            </a:pPr>
            <a:r>
              <a:rPr lang="es-MX" altLang="zh-CN" sz="4800" b="1" dirty="0">
                <a:solidFill>
                  <a:srgbClr val="5440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N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14741">
            <a:off x="6224321" y="1621987"/>
            <a:ext cx="1184301" cy="148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植物&#10;&#10;已生成极高可信度的说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2075" flipH="1">
            <a:off x="-1246940" y="1508767"/>
            <a:ext cx="5042318" cy="2692037"/>
          </a:xfrm>
          <a:prstGeom prst="rect">
            <a:avLst/>
          </a:prstGeom>
        </p:spPr>
      </p:pic>
      <p:pic>
        <p:nvPicPr>
          <p:cNvPr id="2" name="图片 1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6" cstate="email"/>
          <a:srcRect t="31667" b="33836"/>
          <a:stretch>
            <a:fillRect/>
          </a:stretch>
        </p:blipFill>
        <p:spPr>
          <a:xfrm rot="5400000" flipV="1">
            <a:off x="-1931147" y="2390034"/>
            <a:ext cx="5966974" cy="1157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31495" y="101341"/>
            <a:ext cx="1485760" cy="517064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MX" altLang="zh-CN" sz="66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T</a:t>
            </a:r>
          </a:p>
          <a:p>
            <a:pPr algn="ctr"/>
            <a:r>
              <a:rPr lang="es-MX" altLang="zh-CN" sz="66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E</a:t>
            </a:r>
          </a:p>
          <a:p>
            <a:pPr algn="ctr"/>
            <a:r>
              <a:rPr lang="es-MX" altLang="zh-CN" sz="66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M</a:t>
            </a:r>
          </a:p>
          <a:p>
            <a:pPr algn="ctr"/>
            <a:r>
              <a:rPr lang="es-MX" altLang="zh-CN" sz="66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A</a:t>
            </a:r>
          </a:p>
          <a:p>
            <a:pPr algn="ctr"/>
            <a:r>
              <a:rPr lang="es-MX" altLang="zh-CN" sz="66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</a:rPr>
              <a:t>S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588777" y="0"/>
            <a:ext cx="1774695" cy="1343427"/>
            <a:chOff x="5048370" y="1"/>
            <a:chExt cx="925703" cy="1146633"/>
          </a:xfrm>
        </p:grpSpPr>
        <p:pic>
          <p:nvPicPr>
            <p:cNvPr id="8" name="图片 7" descr="图片包含 户外, 地面, 人员, 建筑物&#10;&#10;已生成高可信度的说明"/>
            <p:cNvPicPr>
              <a:picLocks noChangeAspect="1"/>
            </p:cNvPicPr>
            <p:nvPr/>
          </p:nvPicPr>
          <p:blipFill rotWithShape="1">
            <a:blip r:embed="rId6" cstate="email"/>
            <a:srcRect t="31667" r="80784" b="33836"/>
            <a:stretch>
              <a:fillRect/>
            </a:stretch>
          </p:blipFill>
          <p:spPr>
            <a:xfrm rot="5400000" flipV="1">
              <a:off x="4950728" y="123289"/>
              <a:ext cx="1146633" cy="9000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5048370" y="50969"/>
              <a:ext cx="1042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rgbClr val="F9E7C6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014030" y="0"/>
            <a:ext cx="1736994" cy="1343428"/>
            <a:chOff x="6791200" y="0"/>
            <a:chExt cx="902816" cy="1146633"/>
          </a:xfrm>
        </p:grpSpPr>
        <p:pic>
          <p:nvPicPr>
            <p:cNvPr id="9" name="图片 8" descr="图片包含 户外, 地面, 人员, 建筑物&#10;&#10;已生成高可信度的说明"/>
            <p:cNvPicPr>
              <a:picLocks noChangeAspect="1"/>
            </p:cNvPicPr>
            <p:nvPr/>
          </p:nvPicPr>
          <p:blipFill rotWithShape="1">
            <a:blip r:embed="rId6" cstate="email"/>
            <a:srcRect t="31667" r="80784" b="33836"/>
            <a:stretch>
              <a:fillRect/>
            </a:stretch>
          </p:blipFill>
          <p:spPr>
            <a:xfrm rot="5400000" flipV="1">
              <a:off x="6670671" y="123288"/>
              <a:ext cx="1146633" cy="9000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6791200" y="50969"/>
              <a:ext cx="1309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rgbClr val="F9E7C6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86991" y="-1263"/>
            <a:ext cx="1858480" cy="1371195"/>
            <a:chOff x="8480736" y="-14515"/>
            <a:chExt cx="930465" cy="1146633"/>
          </a:xfrm>
        </p:grpSpPr>
        <p:pic>
          <p:nvPicPr>
            <p:cNvPr id="10" name="图片 9" descr="图片包含 户外, 地面, 人员, 建筑物&#10;&#10;已生成高可信度的说明"/>
            <p:cNvPicPr>
              <a:picLocks noChangeAspect="1"/>
            </p:cNvPicPr>
            <p:nvPr/>
          </p:nvPicPr>
          <p:blipFill rotWithShape="1">
            <a:blip r:embed="rId6" cstate="email"/>
            <a:srcRect t="31667" r="80784" b="33836"/>
            <a:stretch>
              <a:fillRect/>
            </a:stretch>
          </p:blipFill>
          <p:spPr>
            <a:xfrm rot="5400000" flipV="1">
              <a:off x="8387856" y="108773"/>
              <a:ext cx="1146633" cy="9000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8480736" y="65483"/>
              <a:ext cx="1293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rgbClr val="F9E7C6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042439" y="-14515"/>
            <a:ext cx="1929227" cy="1371195"/>
            <a:chOff x="10150286" y="-1"/>
            <a:chExt cx="923142" cy="1146633"/>
          </a:xfrm>
        </p:grpSpPr>
        <p:pic>
          <p:nvPicPr>
            <p:cNvPr id="12" name="图片 11" descr="图片包含 户外, 地面, 人员, 建筑物&#10;&#10;已生成高可信度的说明"/>
            <p:cNvPicPr>
              <a:picLocks noChangeAspect="1"/>
            </p:cNvPicPr>
            <p:nvPr/>
          </p:nvPicPr>
          <p:blipFill rotWithShape="1">
            <a:blip r:embed="rId6" cstate="email"/>
            <a:srcRect t="31667" r="80784" b="33836"/>
            <a:stretch>
              <a:fillRect/>
            </a:stretch>
          </p:blipFill>
          <p:spPr>
            <a:xfrm rot="5400000" flipV="1">
              <a:off x="10050083" y="123287"/>
              <a:ext cx="1146633" cy="9000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0150286" y="50968"/>
              <a:ext cx="1220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rgbClr val="F9E7C6"/>
                </a:solidFill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736802" y="1455585"/>
            <a:ext cx="1585690" cy="28440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32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H I S T O R I A Y VESTIMENTA </a:t>
            </a:r>
            <a:endParaRPr lang="zh-CN" altLang="en-US" sz="32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18356" y="1356680"/>
            <a:ext cx="615553" cy="30418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s-MX" altLang="zh-CN" sz="28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A T R A C T I V O S</a:t>
            </a:r>
            <a:endParaRPr lang="zh-CN" altLang="en-US" sz="28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26320" y="1560880"/>
            <a:ext cx="1046440" cy="22896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s-MX" altLang="zh-CN" sz="28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I D I O M A  Y M O N E D A </a:t>
            </a:r>
            <a:endParaRPr lang="zh-CN" altLang="en-US" sz="28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42510" y="1410539"/>
            <a:ext cx="577081" cy="35863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s-MX" altLang="zh-CN" sz="255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G A S T R O N O M I A</a:t>
            </a:r>
            <a:endParaRPr lang="zh-CN" altLang="en-US" sz="255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1" name="图片 20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6" cstate="email"/>
          <a:srcRect l="4622" t="33249" r="57006" b="63030"/>
          <a:stretch>
            <a:fillRect/>
          </a:stretch>
        </p:blipFill>
        <p:spPr>
          <a:xfrm rot="5400000" flipV="1">
            <a:off x="3273978" y="5665562"/>
            <a:ext cx="2289632" cy="95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6" cstate="email"/>
          <a:srcRect l="4622" t="33249" r="57006" b="63030"/>
          <a:stretch>
            <a:fillRect/>
          </a:stretch>
        </p:blipFill>
        <p:spPr>
          <a:xfrm rot="5400000" flipV="1">
            <a:off x="5769152" y="5650726"/>
            <a:ext cx="2289632" cy="12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6" cstate="email"/>
          <a:srcRect l="4622" t="33249" r="57006" b="63030"/>
          <a:stretch>
            <a:fillRect/>
          </a:stretch>
        </p:blipFill>
        <p:spPr>
          <a:xfrm rot="5400000" flipV="1">
            <a:off x="7971997" y="5650726"/>
            <a:ext cx="2289632" cy="12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6" cstate="email"/>
          <a:srcRect l="4622" t="33249" r="57006" b="63030"/>
          <a:stretch>
            <a:fillRect/>
          </a:stretch>
        </p:blipFill>
        <p:spPr>
          <a:xfrm rot="5400000" flipV="1">
            <a:off x="9963541" y="5599670"/>
            <a:ext cx="2289632" cy="12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E8CCED6-09B5-4E3B-B3ED-A49AE7BDB1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31" y="76174"/>
            <a:ext cx="1430990" cy="12123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E67CDA4-50D2-4BC1-B85E-E684E10AC4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22" y="83040"/>
            <a:ext cx="1371753" cy="116665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A91DAFBC-22D6-495E-9DFE-1C668DBF1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6"/>
          <a:stretch/>
        </p:blipFill>
        <p:spPr>
          <a:xfrm>
            <a:off x="8310252" y="111518"/>
            <a:ext cx="1488205" cy="116274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615A32A4-8D13-4291-94D0-954EE884B2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6"/>
          <a:stretch/>
        </p:blipFill>
        <p:spPr>
          <a:xfrm>
            <a:off x="10310262" y="69518"/>
            <a:ext cx="1516607" cy="1204745"/>
          </a:xfrm>
          <a:prstGeom prst="rect">
            <a:avLst/>
          </a:prstGeom>
        </p:spPr>
      </p:pic>
      <p:pic>
        <p:nvPicPr>
          <p:cNvPr id="3" name="WhatsApp Audio 2021-08-31 at 8.31.57 AM">
            <a:hlinkClick r:id="" action="ppaction://media"/>
            <a:extLst>
              <a:ext uri="{FF2B5EF4-FFF2-40B4-BE49-F238E27FC236}">
                <a16:creationId xmlns:a16="http://schemas.microsoft.com/office/drawing/2014/main" xmlns="" id="{884AD329-700D-4099-A148-4180EB286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267" y="53348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植物&#10;&#10;已生成极高可信度的说明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72225" y="521240"/>
            <a:ext cx="3652675" cy="2414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442053" y="1164277"/>
            <a:ext cx="3640816" cy="3640816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5165199" y="2031987"/>
            <a:ext cx="2334050" cy="74597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32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HISTORIA </a:t>
            </a:r>
            <a:endParaRPr lang="zh-CN" altLang="en-US" sz="32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1" name="图片 10" descr="图片包含 鲜花, 花瓶, 餐桌, 植物&#10;&#10;已生成极高可信度的说明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9995632" flipH="1">
            <a:off x="4142078" y="2363208"/>
            <a:ext cx="2046243" cy="27728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410" y="3504789"/>
            <a:ext cx="7086600" cy="2019300"/>
          </a:xfrm>
          <a:prstGeom prst="rect">
            <a:avLst/>
          </a:prstGeom>
        </p:spPr>
      </p:pic>
      <p:pic>
        <p:nvPicPr>
          <p:cNvPr id="2" name="Histo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924" y="56999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, 地面, 人员, 建筑物&#10;&#10;已生成高可信度的说明"/>
          <p:cNvPicPr>
            <a:picLocks noChangeAspect="1"/>
          </p:cNvPicPr>
          <p:nvPr/>
        </p:nvPicPr>
        <p:blipFill rotWithShape="1">
          <a:blip r:embed="rId3" cstate="email"/>
          <a:srcRect t="40535"/>
          <a:stretch>
            <a:fillRect/>
          </a:stretch>
        </p:blipFill>
        <p:spPr>
          <a:xfrm>
            <a:off x="422031" y="595506"/>
            <a:ext cx="11364815" cy="5670619"/>
          </a:xfrm>
          <a:prstGeom prst="rect">
            <a:avLst/>
          </a:prstGeom>
        </p:spPr>
      </p:pic>
      <p:pic>
        <p:nvPicPr>
          <p:cNvPr id="4" name="图片 3" descr="图片包含 鲜花, 花瓶, 餐桌, 植物&#10;&#10;已生成极高可信度的说明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0818336">
            <a:off x="8673293" y="936598"/>
            <a:ext cx="3618302" cy="49031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026106" y="1962082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6000" dirty="0">
              <a:solidFill>
                <a:srgbClr val="F9E7C6"/>
              </a:solidFill>
            </a:endParaRPr>
          </a:p>
        </p:txBody>
      </p:sp>
      <p:pic>
        <p:nvPicPr>
          <p:cNvPr id="1026" name="Picture 2" descr="Río Amarillo: historia viva de China - Actualidad en China">
            <a:extLst>
              <a:ext uri="{FF2B5EF4-FFF2-40B4-BE49-F238E27FC236}">
                <a16:creationId xmlns:a16="http://schemas.microsoft.com/office/drawing/2014/main" xmlns="" id="{5E518C40-1099-4A16-908B-0A9B081C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0" y="789364"/>
            <a:ext cx="3738036" cy="23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6D0E416-4A6D-4D85-AE10-FA88C14F4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8" y="3328658"/>
            <a:ext cx="3673097" cy="264721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070BBAE6-BFFF-4645-8834-96FA03FA5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23" y="789365"/>
            <a:ext cx="3956285" cy="247267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09A23482-3074-4D09-A052-07CB1B086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97" y="3364649"/>
            <a:ext cx="4052043" cy="2472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321964" y="216569"/>
            <a:ext cx="5565205" cy="3593139"/>
            <a:chOff x="-446258" y="1283661"/>
            <a:chExt cx="5565205" cy="2879631"/>
          </a:xfrm>
        </p:grpSpPr>
        <p:pic>
          <p:nvPicPr>
            <p:cNvPr id="3" name="图片 2" descr="图片包含 植物&#10;&#10;已生成极高可信度的说明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rot="19694199" flipH="1">
              <a:off x="-446258" y="1283661"/>
              <a:ext cx="4102682" cy="2712060"/>
            </a:xfrm>
            <a:prstGeom prst="rect">
              <a:avLst/>
            </a:prstGeom>
          </p:spPr>
        </p:pic>
        <p:pic>
          <p:nvPicPr>
            <p:cNvPr id="2" name="图片 1" descr="图片包含 户外, 地面, 人员, 建筑物&#10;&#10;已生成高可信度的说明"/>
            <p:cNvPicPr>
              <a:picLocks noChangeAspect="1"/>
            </p:cNvPicPr>
            <p:nvPr/>
          </p:nvPicPr>
          <p:blipFill rotWithShape="1">
            <a:blip r:embed="rId6" cstate="email"/>
            <a:srcRect t="31667" b="33836"/>
            <a:stretch>
              <a:fillRect/>
            </a:stretch>
          </p:blipFill>
          <p:spPr>
            <a:xfrm rot="10800000" flipV="1">
              <a:off x="0" y="2810949"/>
              <a:ext cx="4724400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图片包含 户外, 霉菌&#10;&#10;已生成高可信度的说明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3668479" y="2639691"/>
              <a:ext cx="1450468" cy="152360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71353" y="2863184"/>
              <a:ext cx="3197126" cy="665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s-MX" altLang="zh-CN" sz="2400" b="1" dirty="0">
                  <a:solidFill>
                    <a:srgbClr val="F9E7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nhardFasD" pitchFamily="2" charset="0"/>
                  <a:ea typeface="Microsoft YaHei" panose="020B0503020204020204" pitchFamily="34" charset="-122"/>
                </a:rPr>
                <a:t>VESTIMENTA TRADICIONAL </a:t>
              </a:r>
              <a:endParaRPr lang="zh-CN" altLang="en-US" sz="24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B5460AE-330C-4539-8A5E-B6B96188E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157" y="442474"/>
            <a:ext cx="3336264" cy="2840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BE931A7-30BE-4021-82FF-087B91608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5637" y="426432"/>
            <a:ext cx="3139310" cy="28401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3467406-3392-4FDF-8DA0-F93777CC36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3241" y="3346796"/>
            <a:ext cx="3336264" cy="32946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D622428-5DAF-410B-9BCD-14364C824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5638" y="3330755"/>
            <a:ext cx="3143436" cy="3269568"/>
          </a:xfrm>
          <a:prstGeom prst="rect">
            <a:avLst/>
          </a:prstGeom>
        </p:spPr>
      </p:pic>
      <p:pic>
        <p:nvPicPr>
          <p:cNvPr id="14" name="VESTI">
            <a:hlinkClick r:id="" action="ppaction://media"/>
            <a:extLst>
              <a:ext uri="{FF2B5EF4-FFF2-40B4-BE49-F238E27FC236}">
                <a16:creationId xmlns:a16="http://schemas.microsoft.com/office/drawing/2014/main" xmlns="" id="{68C38B54-A239-45C7-AE4E-73BA6CAD2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352" y="4083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植物&#10;&#10;已生成极高可信度的说明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72225" y="521240"/>
            <a:ext cx="3652675" cy="2414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442053" y="1164277"/>
            <a:ext cx="3640816" cy="3640816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5102631" y="2124240"/>
            <a:ext cx="2414443" cy="6642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28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ATRACTIVOS</a:t>
            </a:r>
            <a:r>
              <a:rPr lang="es-MX" altLang="zh-CN" sz="1400" dirty="0">
                <a:solidFill>
                  <a:srgbClr val="B18D6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1400" dirty="0">
              <a:solidFill>
                <a:srgbClr val="B18D6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 descr="图片包含 鲜花, 花瓶, 餐桌, 植物&#10;&#10;已生成极高可信度的说明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9995632" flipH="1">
            <a:off x="4142078" y="2363208"/>
            <a:ext cx="2046243" cy="27728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410" y="3505978"/>
            <a:ext cx="7086600" cy="20193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DD817A7-C062-4D3E-A5C5-671783EA83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88" y="2474854"/>
            <a:ext cx="1448648" cy="10196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BB6F95E-D108-4DDD-9C5E-04A4B6C02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973" y="1327235"/>
            <a:ext cx="1436797" cy="10196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F60E14E-8834-4D4B-8028-F4F0B89CB0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121" y="208643"/>
            <a:ext cx="1436797" cy="1047436"/>
          </a:xfrm>
          <a:prstGeom prst="rect">
            <a:avLst/>
          </a:prstGeom>
        </p:spPr>
      </p:pic>
      <p:pic>
        <p:nvPicPr>
          <p:cNvPr id="14" name="AUDIO 3 ATRACTIVOS">
            <a:hlinkClick r:id="" action="ppaction://media"/>
            <a:extLst>
              <a:ext uri="{FF2B5EF4-FFF2-40B4-BE49-F238E27FC236}">
                <a16:creationId xmlns:a16="http://schemas.microsoft.com/office/drawing/2014/main" xmlns="" id="{5FFB438E-BC90-42BB-ADE9-E0B4A1612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388" y="48385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6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-446258" y="1283661"/>
            <a:ext cx="5565205" cy="2879631"/>
            <a:chOff x="-446258" y="1283661"/>
            <a:chExt cx="5565205" cy="2879631"/>
          </a:xfrm>
        </p:grpSpPr>
        <p:pic>
          <p:nvPicPr>
            <p:cNvPr id="3" name="图片 2" descr="图片包含 植物&#10;&#10;已生成极高可信度的说明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rot="19694199" flipH="1">
              <a:off x="-446258" y="1283661"/>
              <a:ext cx="4102682" cy="2712060"/>
            </a:xfrm>
            <a:prstGeom prst="rect">
              <a:avLst/>
            </a:prstGeom>
          </p:spPr>
        </p:pic>
        <p:pic>
          <p:nvPicPr>
            <p:cNvPr id="2" name="图片 1" descr="图片包含 户外, 地面, 人员, 建筑物&#10;&#10;已生成高可信度的说明"/>
            <p:cNvPicPr>
              <a:picLocks noChangeAspect="1"/>
            </p:cNvPicPr>
            <p:nvPr/>
          </p:nvPicPr>
          <p:blipFill rotWithShape="1">
            <a:blip r:embed="rId6" cstate="email"/>
            <a:srcRect t="31667" b="33836"/>
            <a:stretch>
              <a:fillRect/>
            </a:stretch>
          </p:blipFill>
          <p:spPr>
            <a:xfrm rot="10800000" flipV="1">
              <a:off x="0" y="2810949"/>
              <a:ext cx="4724400" cy="7704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 descr="图片包含 户外, 霉菌&#10;&#10;已生成高可信度的说明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3668479" y="2639691"/>
              <a:ext cx="1450468" cy="1523601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57053" y="2965342"/>
              <a:ext cx="31971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s-MX" altLang="zh-CN" sz="2400" b="1" dirty="0">
                  <a:solidFill>
                    <a:srgbClr val="F9E7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nhardFasD" pitchFamily="2" charset="0"/>
                  <a:ea typeface="Microsoft YaHei" panose="020B0503020204020204" pitchFamily="34" charset="-122"/>
                </a:rPr>
                <a:t>CULTURALES</a:t>
              </a:r>
              <a:endParaRPr lang="zh-CN" altLang="en-US" sz="24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endParaRP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F30EB982-8423-4FAB-A6BA-14A491439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26" y="106096"/>
            <a:ext cx="2938680" cy="241258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F7CB59F6-1F7B-496E-94B7-CE189CDC0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82" y="115055"/>
            <a:ext cx="3289079" cy="241258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3DB99152-AA35-487E-9F4D-686D34BDB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12" y="2601324"/>
            <a:ext cx="2938680" cy="196205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2F866748-8B0B-4825-BDBF-AAAB2A9C5A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25" y="4698775"/>
            <a:ext cx="2027591" cy="191851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3972EC0A-8D60-41C3-B336-35BBFDE55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73" y="4685631"/>
            <a:ext cx="2339881" cy="196205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1893817E-99B5-4195-8525-AC970DFB88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29" y="2601363"/>
            <a:ext cx="3241179" cy="196007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2F19B40B-CB42-4B8B-9B49-CB36BA15D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92" y="4698775"/>
            <a:ext cx="2092048" cy="1918513"/>
          </a:xfrm>
          <a:prstGeom prst="rect">
            <a:avLst/>
          </a:prstGeom>
        </p:spPr>
      </p:pic>
      <p:pic>
        <p:nvPicPr>
          <p:cNvPr id="40" name="CULTURALES">
            <a:hlinkClick r:id="" action="ppaction://media"/>
            <a:extLst>
              <a:ext uri="{FF2B5EF4-FFF2-40B4-BE49-F238E27FC236}">
                <a16:creationId xmlns:a16="http://schemas.microsoft.com/office/drawing/2014/main" xmlns="" id="{DE93CF52-6C0A-48C9-A4AE-D2445E71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7052" y="4163291"/>
            <a:ext cx="745957" cy="745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24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552991" y="-91440"/>
            <a:ext cx="11423042" cy="6416228"/>
            <a:chOff x="951576" y="474746"/>
            <a:chExt cx="11423043" cy="6416228"/>
          </a:xfrm>
        </p:grpSpPr>
        <p:pic>
          <p:nvPicPr>
            <p:cNvPr id="8" name="图片 7" descr="图片包含 植物&#10;&#10;已生成极高可信度的说明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 rot="17132151" flipH="1">
              <a:off x="198968" y="1669126"/>
              <a:ext cx="4440763" cy="2935547"/>
            </a:xfrm>
            <a:prstGeom prst="rect">
              <a:avLst/>
            </a:prstGeom>
          </p:spPr>
        </p:pic>
        <p:sp>
          <p:nvSpPr>
            <p:cNvPr id="2" name="椭圆 1"/>
            <p:cNvSpPr/>
            <p:nvPr/>
          </p:nvSpPr>
          <p:spPr>
            <a:xfrm>
              <a:off x="3002560" y="474746"/>
              <a:ext cx="3911600" cy="3911600"/>
            </a:xfrm>
            <a:prstGeom prst="ellipse">
              <a:avLst/>
            </a:prstGeom>
            <a:blipFill>
              <a:blip r:embed="rId6" cstate="email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0685748" y="4820874"/>
              <a:ext cx="1688871" cy="2070100"/>
            </a:xfrm>
            <a:prstGeom prst="rect">
              <a:avLst/>
            </a:prstGeom>
          </p:spPr>
        </p:pic>
      </p:grp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93118747-6FD8-45A3-B969-5554ED3092A3}"/>
              </a:ext>
            </a:extLst>
          </p:cNvPr>
          <p:cNvSpPr/>
          <p:nvPr/>
        </p:nvSpPr>
        <p:spPr>
          <a:xfrm>
            <a:off x="2873719" y="1331318"/>
            <a:ext cx="3372112" cy="90935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4000" b="1" dirty="0">
                <a:solidFill>
                  <a:srgbClr val="F9E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NATURALES</a:t>
            </a:r>
            <a:r>
              <a:rPr lang="es-MX" altLang="zh-CN" sz="40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 </a:t>
            </a:r>
            <a:endParaRPr lang="zh-CN" altLang="en-US" sz="40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1E342A-6B22-4D8B-B8B7-B3814295CF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3"/>
          <a:stretch/>
        </p:blipFill>
        <p:spPr>
          <a:xfrm>
            <a:off x="2566390" y="4337497"/>
            <a:ext cx="3911600" cy="237720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23CC3D7B-4DB5-4EF5-9AF1-F95CE1AEA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04" y="3549014"/>
            <a:ext cx="3658305" cy="237720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60865416-EFD3-43C6-B1E2-DFE1DADAC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29" y="611244"/>
            <a:ext cx="4033668" cy="2689112"/>
          </a:xfrm>
          <a:prstGeom prst="rect">
            <a:avLst/>
          </a:prstGeom>
        </p:spPr>
      </p:pic>
      <p:pic>
        <p:nvPicPr>
          <p:cNvPr id="28" name="ATRACTIVOS NATURALES">
            <a:hlinkClick r:id="" action="ppaction://media"/>
            <a:extLst>
              <a:ext uri="{FF2B5EF4-FFF2-40B4-BE49-F238E27FC236}">
                <a16:creationId xmlns:a16="http://schemas.microsoft.com/office/drawing/2014/main" xmlns="" id="{59A942D6-8536-4872-A319-F89C977DC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8558" y="4543521"/>
            <a:ext cx="837657" cy="83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植物&#10;&#10;已生成极高可信度的说明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72225" y="521240"/>
            <a:ext cx="3652675" cy="24145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442053" y="1164277"/>
            <a:ext cx="3640816" cy="3640816"/>
          </a:xfrm>
          <a:custGeom>
            <a:avLst/>
            <a:gdLst>
              <a:gd name="connsiteX0" fmla="*/ 2043404 w 4086808"/>
              <a:gd name="connsiteY0" fmla="*/ 0 h 4086808"/>
              <a:gd name="connsiteX1" fmla="*/ 4086808 w 4086808"/>
              <a:gd name="connsiteY1" fmla="*/ 2043404 h 4086808"/>
              <a:gd name="connsiteX2" fmla="*/ 2043404 w 4086808"/>
              <a:gd name="connsiteY2" fmla="*/ 4086808 h 4086808"/>
              <a:gd name="connsiteX3" fmla="*/ 0 w 4086808"/>
              <a:gd name="connsiteY3" fmla="*/ 2043404 h 4086808"/>
              <a:gd name="connsiteX4" fmla="*/ 2043404 w 4086808"/>
              <a:gd name="connsiteY4" fmla="*/ 0 h 408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808" h="4086808">
                <a:moveTo>
                  <a:pt x="2043404" y="0"/>
                </a:moveTo>
                <a:cubicBezTo>
                  <a:pt x="3171945" y="0"/>
                  <a:pt x="4086808" y="914863"/>
                  <a:pt x="4086808" y="2043404"/>
                </a:cubicBezTo>
                <a:cubicBezTo>
                  <a:pt x="4086808" y="3171945"/>
                  <a:pt x="3171945" y="4086808"/>
                  <a:pt x="2043404" y="4086808"/>
                </a:cubicBezTo>
                <a:cubicBezTo>
                  <a:pt x="914863" y="4086808"/>
                  <a:pt x="0" y="3171945"/>
                  <a:pt x="0" y="2043404"/>
                </a:cubicBezTo>
                <a:cubicBezTo>
                  <a:pt x="0" y="914863"/>
                  <a:pt x="914863" y="0"/>
                  <a:pt x="2043404" y="0"/>
                </a:cubicBez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5165199" y="1674070"/>
            <a:ext cx="2575230" cy="165865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zh-CN" sz="3600" b="1" dirty="0">
                <a:solidFill>
                  <a:srgbClr val="B18D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hardFasD" pitchFamily="2" charset="0"/>
                <a:ea typeface="Microsoft YaHei" panose="020B0503020204020204" pitchFamily="34" charset="-122"/>
              </a:rPr>
              <a:t>IDIOMA Y MONEDA</a:t>
            </a:r>
            <a:endParaRPr lang="zh-CN" altLang="en-US" sz="3600" b="1" dirty="0">
              <a:solidFill>
                <a:srgbClr val="B18D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hardFasD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1" name="图片 10" descr="图片包含 鲜花, 花瓶, 餐桌, 植物&#10;&#10;已生成极高可信度的说明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9995632" flipH="1">
            <a:off x="4142077" y="2331966"/>
            <a:ext cx="2046243" cy="27728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410" y="3718390"/>
            <a:ext cx="7086600" cy="201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5B9C7AF6A2F4C4583E59BF80E71A963" ma:contentTypeVersion="6" ma:contentTypeDescription="Crear nuevo documento." ma:contentTypeScope="" ma:versionID="77b1bcfeef74bf8bf012b5553080422f">
  <xsd:schema xmlns:xsd="http://www.w3.org/2001/XMLSchema" xmlns:xs="http://www.w3.org/2001/XMLSchema" xmlns:p="http://schemas.microsoft.com/office/2006/metadata/properties" xmlns:ns2="38c57097-68eb-4b2e-a071-8e2402bb46c4" targetNamespace="http://schemas.microsoft.com/office/2006/metadata/properties" ma:root="true" ma:fieldsID="c97677c4b0b4d6139fba4474351d1d72" ns2:_="">
    <xsd:import namespace="38c57097-68eb-4b2e-a071-8e2402bb46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57097-68eb-4b2e-a071-8e2402bb4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6BA3FF-A64A-4FD0-B715-D124B5D6EF29}"/>
</file>

<file path=customXml/itemProps2.xml><?xml version="1.0" encoding="utf-8"?>
<ds:datastoreItem xmlns:ds="http://schemas.openxmlformats.org/officeDocument/2006/customXml" ds:itemID="{3481EA80-6D1C-461A-A363-ABFA4DDBDEC0}"/>
</file>

<file path=customXml/itemProps3.xml><?xml version="1.0" encoding="utf-8"?>
<ds:datastoreItem xmlns:ds="http://schemas.openxmlformats.org/officeDocument/2006/customXml" ds:itemID="{657F17E5-098F-4961-8F6D-263EE4F9EF50}"/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118</Words>
  <Application>Microsoft Office PowerPoint</Application>
  <PresentationFormat>Panorámica</PresentationFormat>
  <Paragraphs>46</Paragraphs>
  <Slides>14</Slides>
  <Notes>14</Notes>
  <HiddenSlides>0</HiddenSlides>
  <MMClips>12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Microsoft YaHei</vt:lpstr>
      <vt:lpstr>Abadi Extra Light</vt:lpstr>
      <vt:lpstr>Arial</vt:lpstr>
      <vt:lpstr>BernhardFasD</vt:lpstr>
      <vt:lpstr>等线</vt:lpstr>
      <vt:lpstr>等线 Light</vt:lpstr>
      <vt:lpstr>第一PPT，www.1ppt.com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古典中国风</dc:title>
  <dc:creator>第一PPT模板网-WWW.1PPT.COM、</dc:creator>
  <cp:keywords>第一PPT模板网-WWW.1PPT.COM</cp:keywords>
  <cp:lastModifiedBy>Cuenta Microsoft</cp:lastModifiedBy>
  <cp:revision>54</cp:revision>
  <dcterms:created xsi:type="dcterms:W3CDTF">2017-07-25T06:29:00Z</dcterms:created>
  <dcterms:modified xsi:type="dcterms:W3CDTF">2021-08-31T15:13:53Z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6657F826ABE24669AFCC1AB4517D3BDC</vt:lpwstr>
  </property>
  <property fmtid="{D5CDD505-2E9C-101B-9397-08002B2CF9AE}" pid="3" name="KSOProductBuildVer">
    <vt:lpwstr>2058-11.2.0.10265</vt:lpwstr>
  </property>
  <property fmtid="{D5CDD505-2E9C-101B-9397-08002B2CF9AE}" pid="4" name="ContentTypeId">
    <vt:lpwstr>0x01010075B9C7AF6A2F4C4583E59BF80E71A963</vt:lpwstr>
  </property>
</Properties>
</file>