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wma" ContentType="audio/x-ms-wma"/>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1"/>
  </p:sldMasterIdLst>
  <p:notesMasterIdLst>
    <p:notesMasterId r:id="rId18"/>
  </p:notesMasterIdLst>
  <p:handoutMasterIdLst>
    <p:handoutMasterId r:id="rId19"/>
  </p:handoutMasterIdLst>
  <p:sldIdLst>
    <p:sldId id="256" r:id="rId2"/>
    <p:sldId id="257" r:id="rId3"/>
    <p:sldId id="258" r:id="rId4"/>
    <p:sldId id="259" r:id="rId5"/>
    <p:sldId id="269" r:id="rId6"/>
    <p:sldId id="264" r:id="rId7"/>
    <p:sldId id="265" r:id="rId8"/>
    <p:sldId id="268" r:id="rId9"/>
    <p:sldId id="270" r:id="rId10"/>
    <p:sldId id="271" r:id="rId11"/>
    <p:sldId id="272" r:id="rId12"/>
    <p:sldId id="273" r:id="rId13"/>
    <p:sldId id="274" r:id="rId14"/>
    <p:sldId id="275" r:id="rId15"/>
    <p:sldId id="276" r:id="rId16"/>
    <p:sldId id="277" r:id="rId17"/>
  </p:sldIdLst>
  <p:sldSz cx="12192000" cy="6858000"/>
  <p:notesSz cx="6858000" cy="9144000"/>
  <p:defaultTextStyle>
    <a:defPPr rtl="0">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7" orient="horz" pos="2500" userDrawn="1">
          <p15:clr>
            <a:srgbClr val="A4A3A4"/>
          </p15:clr>
        </p15:guide>
        <p15:guide id="8" pos="4951"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F1E4"/>
    <a:srgbClr val="B8D3E8"/>
    <a:srgbClr val="197DCE"/>
    <a:srgbClr val="BC7FBB"/>
    <a:srgbClr val="7FC6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284E427A-3D55-4303-BF80-6455036E1DE7}">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6" autoAdjust="0"/>
    <p:restoredTop sz="94291" autoAdjust="0"/>
  </p:normalViewPr>
  <p:slideViewPr>
    <p:cSldViewPr snapToGrid="0" showGuides="1">
      <p:cViewPr varScale="1">
        <p:scale>
          <a:sx n="72" d="100"/>
          <a:sy n="72" d="100"/>
        </p:scale>
        <p:origin x="660" y="66"/>
      </p:cViewPr>
      <p:guideLst>
        <p:guide pos="3840"/>
        <p:guide orient="horz" pos="2500"/>
        <p:guide pos="4951"/>
      </p:guideLst>
    </p:cSldViewPr>
  </p:slideViewPr>
  <p:notesTextViewPr>
    <p:cViewPr>
      <p:scale>
        <a:sx n="1" d="1"/>
        <a:sy n="1" d="1"/>
      </p:scale>
      <p:origin x="0" y="0"/>
    </p:cViewPr>
  </p:notesTextViewPr>
  <p:notesViewPr>
    <p:cSldViewPr snapToGrid="0">
      <p:cViewPr varScale="1">
        <p:scale>
          <a:sx n="89" d="100"/>
          <a:sy n="89" d="100"/>
        </p:scale>
        <p:origin x="3030"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ción de encabezado 1">
            <a:extLst>
              <a:ext uri="{FF2B5EF4-FFF2-40B4-BE49-F238E27FC236}">
                <a16:creationId xmlns:a16="http://schemas.microsoft.com/office/drawing/2014/main" id="{BA013A81-3DCA-48FF-B1B3-A7C975A2780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s-ES"/>
          </a:p>
        </p:txBody>
      </p:sp>
      <p:sp>
        <p:nvSpPr>
          <p:cNvPr id="3" name="Marcador de fecha 2">
            <a:extLst>
              <a:ext uri="{FF2B5EF4-FFF2-40B4-BE49-F238E27FC236}">
                <a16:creationId xmlns:a16="http://schemas.microsoft.com/office/drawing/2014/main" id="{A1C77BA0-3528-427C-9BE2-79D49213FF4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2F6FC400-839B-4AA9-A4EA-37F8D141619C}" type="datetime1">
              <a:rPr lang="es-ES" smtClean="0"/>
              <a:t>01/09/2021</a:t>
            </a:fld>
            <a:endParaRPr lang="es-ES"/>
          </a:p>
        </p:txBody>
      </p:sp>
      <p:sp>
        <p:nvSpPr>
          <p:cNvPr id="4" name="Marcador de pie de página 3">
            <a:extLst>
              <a:ext uri="{FF2B5EF4-FFF2-40B4-BE49-F238E27FC236}">
                <a16:creationId xmlns:a16="http://schemas.microsoft.com/office/drawing/2014/main" id="{29A05A8F-DB20-403E-B1F6-934526320FE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s-ES"/>
          </a:p>
        </p:txBody>
      </p:sp>
      <p:sp>
        <p:nvSpPr>
          <p:cNvPr id="5" name="Marcador de posición de número de diapositiva 4">
            <a:extLst>
              <a:ext uri="{FF2B5EF4-FFF2-40B4-BE49-F238E27FC236}">
                <a16:creationId xmlns:a16="http://schemas.microsoft.com/office/drawing/2014/main" id="{A1B1CAF2-EBF9-46DA-A085-6592F733081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840DF807-07AB-4E04-861A-CD3923A871F5}" type="slidenum">
              <a:rPr lang="es-ES" smtClean="0"/>
              <a:t>‹Nº›</a:t>
            </a:fld>
            <a:endParaRPr lang="es-ES"/>
          </a:p>
        </p:txBody>
      </p:sp>
    </p:spTree>
    <p:extLst>
      <p:ext uri="{BB962C8B-B14F-4D97-AF65-F5344CB8AC3E}">
        <p14:creationId xmlns:p14="http://schemas.microsoft.com/office/powerpoint/2010/main" val="244376836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s-ES" noProof="0"/>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697E2A64-2C04-4992-AA1F-6E09D0262CD3}" type="datetime1">
              <a:rPr lang="es-ES" noProof="0" smtClean="0"/>
              <a:t>01/09/2021</a:t>
            </a:fld>
            <a:endParaRPr lang="es-ES" noProof="0"/>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s-ES" noProof="0"/>
          </a:p>
        </p:txBody>
      </p:sp>
      <p:sp>
        <p:nvSpPr>
          <p:cNvPr id="5" name="Marcador de posición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6" name="Marcador de posición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s-ES" noProof="0"/>
          </a:p>
        </p:txBody>
      </p:sp>
      <p:sp>
        <p:nvSpPr>
          <p:cNvPr id="7" name="Marcador de posición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53D78A92-0141-4330-8F3E-FAADFAC23844}" type="slidenum">
              <a:rPr lang="es-ES" noProof="0" smtClean="0"/>
              <a:t>‹Nº›</a:t>
            </a:fld>
            <a:endParaRPr lang="es-ES" noProof="0"/>
          </a:p>
        </p:txBody>
      </p:sp>
    </p:spTree>
    <p:extLst>
      <p:ext uri="{BB962C8B-B14F-4D97-AF65-F5344CB8AC3E}">
        <p14:creationId xmlns:p14="http://schemas.microsoft.com/office/powerpoint/2010/main" val="174888773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5"/>
          </p:nvPr>
        </p:nvSpPr>
        <p:spPr/>
        <p:txBody>
          <a:bodyPr rtlCol="0"/>
          <a:lstStyle/>
          <a:p>
            <a:pPr rtl="0"/>
            <a:fld id="{53D78A92-0141-4330-8F3E-FAADFAC23844}" type="slidenum">
              <a:rPr lang="es-ES" smtClean="0"/>
              <a:t>1</a:t>
            </a:fld>
            <a:endParaRPr lang="es-ES"/>
          </a:p>
        </p:txBody>
      </p:sp>
    </p:spTree>
    <p:extLst>
      <p:ext uri="{BB962C8B-B14F-4D97-AF65-F5344CB8AC3E}">
        <p14:creationId xmlns:p14="http://schemas.microsoft.com/office/powerpoint/2010/main" val="6635173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5"/>
          </p:nvPr>
        </p:nvSpPr>
        <p:spPr/>
        <p:txBody>
          <a:bodyPr rtlCol="0"/>
          <a:lstStyle/>
          <a:p>
            <a:pPr rtl="0"/>
            <a:fld id="{53D78A92-0141-4330-8F3E-FAADFAC23844}" type="slidenum">
              <a:rPr lang="es-ES" smtClean="0"/>
              <a:t>2</a:t>
            </a:fld>
            <a:endParaRPr lang="es-ES"/>
          </a:p>
        </p:txBody>
      </p:sp>
    </p:spTree>
    <p:extLst>
      <p:ext uri="{BB962C8B-B14F-4D97-AF65-F5344CB8AC3E}">
        <p14:creationId xmlns:p14="http://schemas.microsoft.com/office/powerpoint/2010/main" val="22220830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5"/>
          </p:nvPr>
        </p:nvSpPr>
        <p:spPr/>
        <p:txBody>
          <a:bodyPr rtlCol="0"/>
          <a:lstStyle/>
          <a:p>
            <a:pPr rtl="0"/>
            <a:fld id="{53D78A92-0141-4330-8F3E-FAADFAC23844}" type="slidenum">
              <a:rPr lang="es-ES" smtClean="0"/>
              <a:t>3</a:t>
            </a:fld>
            <a:endParaRPr lang="es-ES"/>
          </a:p>
        </p:txBody>
      </p:sp>
    </p:spTree>
    <p:extLst>
      <p:ext uri="{BB962C8B-B14F-4D97-AF65-F5344CB8AC3E}">
        <p14:creationId xmlns:p14="http://schemas.microsoft.com/office/powerpoint/2010/main" val="36558019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5"/>
          </p:nvPr>
        </p:nvSpPr>
        <p:spPr/>
        <p:txBody>
          <a:bodyPr rtlCol="0"/>
          <a:lstStyle/>
          <a:p>
            <a:pPr rtl="0"/>
            <a:fld id="{53D78A92-0141-4330-8F3E-FAADFAC23844}" type="slidenum">
              <a:rPr lang="es-ES" smtClean="0"/>
              <a:t>4</a:t>
            </a:fld>
            <a:endParaRPr lang="es-ES"/>
          </a:p>
        </p:txBody>
      </p:sp>
    </p:spTree>
    <p:extLst>
      <p:ext uri="{BB962C8B-B14F-4D97-AF65-F5344CB8AC3E}">
        <p14:creationId xmlns:p14="http://schemas.microsoft.com/office/powerpoint/2010/main" val="39999639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5"/>
          </p:nvPr>
        </p:nvSpPr>
        <p:spPr/>
        <p:txBody>
          <a:bodyPr rtlCol="0"/>
          <a:lstStyle/>
          <a:p>
            <a:pPr rtl="0"/>
            <a:fld id="{53D78A92-0141-4330-8F3E-FAADFAC23844}" type="slidenum">
              <a:rPr lang="es-ES" smtClean="0"/>
              <a:t>6</a:t>
            </a:fld>
            <a:endParaRPr lang="es-ES"/>
          </a:p>
        </p:txBody>
      </p:sp>
    </p:spTree>
    <p:extLst>
      <p:ext uri="{BB962C8B-B14F-4D97-AF65-F5344CB8AC3E}">
        <p14:creationId xmlns:p14="http://schemas.microsoft.com/office/powerpoint/2010/main" val="14080384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número de diapositiva 3"/>
          <p:cNvSpPr>
            <a:spLocks noGrp="1"/>
          </p:cNvSpPr>
          <p:nvPr>
            <p:ph type="sldNum" sz="quarter" idx="5"/>
          </p:nvPr>
        </p:nvSpPr>
        <p:spPr/>
        <p:txBody>
          <a:bodyPr rtlCol="0"/>
          <a:lstStyle/>
          <a:p>
            <a:pPr rtl="0"/>
            <a:fld id="{53D78A92-0141-4330-8F3E-FAADFAC23844}" type="slidenum">
              <a:rPr lang="es-ES" smtClean="0"/>
              <a:t>7</a:t>
            </a:fld>
            <a:endParaRPr lang="es-ES"/>
          </a:p>
        </p:txBody>
      </p:sp>
    </p:spTree>
    <p:extLst>
      <p:ext uri="{BB962C8B-B14F-4D97-AF65-F5344CB8AC3E}">
        <p14:creationId xmlns:p14="http://schemas.microsoft.com/office/powerpoint/2010/main" val="4778173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número de diapositiva 3"/>
          <p:cNvSpPr>
            <a:spLocks noGrp="1"/>
          </p:cNvSpPr>
          <p:nvPr>
            <p:ph type="sldNum" sz="quarter" idx="5"/>
          </p:nvPr>
        </p:nvSpPr>
        <p:spPr/>
        <p:txBody>
          <a:bodyPr rtlCol="0"/>
          <a:lstStyle/>
          <a:p>
            <a:pPr rtl="0"/>
            <a:fld id="{53D78A92-0141-4330-8F3E-FAADFAC23844}" type="slidenum">
              <a:rPr lang="es-ES" smtClean="0"/>
              <a:t>8</a:t>
            </a:fld>
            <a:endParaRPr lang="es-ES"/>
          </a:p>
        </p:txBody>
      </p:sp>
    </p:spTree>
    <p:extLst>
      <p:ext uri="{BB962C8B-B14F-4D97-AF65-F5344CB8AC3E}">
        <p14:creationId xmlns:p14="http://schemas.microsoft.com/office/powerpoint/2010/main" val="14138184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con fecha">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1DAC5403-E1D0-4032-A9FE-410B2982643C}"/>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rtl="0"/>
            <a:endParaRPr lang="es-ES" noProof="0"/>
          </a:p>
        </p:txBody>
      </p:sp>
      <p:sp>
        <p:nvSpPr>
          <p:cNvPr id="12" name="Rectángulo 11">
            <a:extLst>
              <a:ext uri="{FF2B5EF4-FFF2-40B4-BE49-F238E27FC236}">
                <a16:creationId xmlns:a16="http://schemas.microsoft.com/office/drawing/2014/main" id="{D846C517-01CF-4924-81A5-DAD4CE0BFA6C}"/>
              </a:ext>
            </a:extLst>
          </p:cNvPr>
          <p:cNvSpPr/>
          <p:nvPr userDrawn="1"/>
        </p:nvSpPr>
        <p:spPr>
          <a:xfrm>
            <a:off x="129540" y="128016"/>
            <a:ext cx="11932920" cy="6601968"/>
          </a:xfrm>
          <a:prstGeom prst="rect">
            <a:avLst/>
          </a:prstGeom>
          <a:gradFill flip="none" rotWithShape="1">
            <a:gsLst>
              <a:gs pos="0">
                <a:schemeClr val="accent2">
                  <a:alpha val="70000"/>
                </a:schemeClr>
              </a:gs>
              <a:gs pos="100000">
                <a:schemeClr val="accent3">
                  <a:alpha val="70000"/>
                </a:schemeClr>
              </a:gs>
            </a:gsLst>
            <a:lin ang="0" scaled="1"/>
            <a:tileRect/>
          </a:gradFill>
          <a:ln w="12700" cap="flat">
            <a:noFill/>
            <a:prstDash val="solid"/>
            <a:miter/>
          </a:ln>
        </p:spPr>
        <p:txBody>
          <a:bodyPr rtlCol="0" anchor="ctr"/>
          <a:lstStyle/>
          <a:p>
            <a:pPr algn="l" rtl="0"/>
            <a:endParaRPr lang="es-ES" noProof="0"/>
          </a:p>
        </p:txBody>
      </p:sp>
      <p:sp>
        <p:nvSpPr>
          <p:cNvPr id="21" name="Marcador de texto 26">
            <a:extLst>
              <a:ext uri="{FF2B5EF4-FFF2-40B4-BE49-F238E27FC236}">
                <a16:creationId xmlns:a16="http://schemas.microsoft.com/office/drawing/2014/main" id="{E013E669-E15F-4096-81CC-6637C4A9F9E7}"/>
              </a:ext>
            </a:extLst>
          </p:cNvPr>
          <p:cNvSpPr>
            <a:spLocks noGrp="1"/>
          </p:cNvSpPr>
          <p:nvPr>
            <p:ph type="body" sz="quarter" idx="21" hasCustomPrompt="1"/>
          </p:nvPr>
        </p:nvSpPr>
        <p:spPr>
          <a:xfrm>
            <a:off x="3912235" y="1680191"/>
            <a:ext cx="4367531" cy="324417"/>
          </a:xfrm>
        </p:spPr>
        <p:txBody>
          <a:bodyPr rtlCol="0">
            <a:noAutofit/>
          </a:bodyPr>
          <a:lstStyle>
            <a:lvl1pPr marL="0" indent="0" algn="ctr">
              <a:buNone/>
              <a:defRPr sz="2000" b="1" i="0">
                <a:solidFill>
                  <a:schemeClr val="bg1"/>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rtl="0"/>
            <a:r>
              <a:rPr lang="es-ES" noProof="0"/>
              <a:t>20XX</a:t>
            </a:r>
          </a:p>
        </p:txBody>
      </p:sp>
      <p:sp>
        <p:nvSpPr>
          <p:cNvPr id="2" name="Título 1">
            <a:extLst>
              <a:ext uri="{FF2B5EF4-FFF2-40B4-BE49-F238E27FC236}">
                <a16:creationId xmlns:a16="http://schemas.microsoft.com/office/drawing/2014/main" id="{199AD403-A15F-4A2F-B050-AB874136E732}"/>
              </a:ext>
            </a:extLst>
          </p:cNvPr>
          <p:cNvSpPr>
            <a:spLocks noGrp="1"/>
          </p:cNvSpPr>
          <p:nvPr>
            <p:ph type="title" hasCustomPrompt="1"/>
          </p:nvPr>
        </p:nvSpPr>
        <p:spPr>
          <a:xfrm>
            <a:off x="1037021" y="2107415"/>
            <a:ext cx="10117959" cy="2281355"/>
          </a:xfrm>
        </p:spPr>
        <p:txBody>
          <a:bodyPr rtlCol="0">
            <a:noAutofit/>
          </a:bodyPr>
          <a:lstStyle>
            <a:lvl1pPr algn="ctr">
              <a:defRPr sz="8000" b="0">
                <a:solidFill>
                  <a:schemeClr val="bg1"/>
                </a:solidFill>
              </a:defRPr>
            </a:lvl1pPr>
          </a:lstStyle>
          <a:p>
            <a:pPr rtl="0"/>
            <a:r>
              <a:rPr lang="es-ES" noProof="0"/>
              <a:t>PRESENTACIÓN</a:t>
            </a:r>
            <a:br>
              <a:rPr lang="es-ES" noProof="0"/>
            </a:br>
            <a:r>
              <a:rPr lang="es-ES" noProof="0"/>
              <a:t>TÍTULO</a:t>
            </a:r>
          </a:p>
        </p:txBody>
      </p:sp>
      <p:sp>
        <p:nvSpPr>
          <p:cNvPr id="23" name="Marcador de texto 26">
            <a:extLst>
              <a:ext uri="{FF2B5EF4-FFF2-40B4-BE49-F238E27FC236}">
                <a16:creationId xmlns:a16="http://schemas.microsoft.com/office/drawing/2014/main" id="{5BB088E3-63C1-423F-A939-150B8E1F87A7}"/>
              </a:ext>
            </a:extLst>
          </p:cNvPr>
          <p:cNvSpPr>
            <a:spLocks noGrp="1"/>
          </p:cNvSpPr>
          <p:nvPr>
            <p:ph type="body" sz="quarter" idx="20" hasCustomPrompt="1"/>
          </p:nvPr>
        </p:nvSpPr>
        <p:spPr>
          <a:xfrm>
            <a:off x="3912235" y="1333943"/>
            <a:ext cx="4367531" cy="324417"/>
          </a:xfrm>
        </p:spPr>
        <p:txBody>
          <a:bodyPr rtlCol="0">
            <a:noAutofit/>
          </a:bodyPr>
          <a:lstStyle>
            <a:lvl1pPr marL="0" indent="0" algn="ctr">
              <a:buNone/>
              <a:defRPr sz="2300" b="0" i="0">
                <a:solidFill>
                  <a:schemeClr val="bg2"/>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rtl="0"/>
            <a:r>
              <a:rPr lang="es-ES" noProof="0"/>
              <a:t>Mes</a:t>
            </a:r>
          </a:p>
        </p:txBody>
      </p:sp>
      <p:sp>
        <p:nvSpPr>
          <p:cNvPr id="36" name="Marcador de texto 14">
            <a:extLst>
              <a:ext uri="{FF2B5EF4-FFF2-40B4-BE49-F238E27FC236}">
                <a16:creationId xmlns:a16="http://schemas.microsoft.com/office/drawing/2014/main" id="{2A3D73F7-77EC-4576-B541-20C032F462DC}"/>
              </a:ext>
            </a:extLst>
          </p:cNvPr>
          <p:cNvSpPr>
            <a:spLocks noGrp="1"/>
          </p:cNvSpPr>
          <p:nvPr userDrawn="1">
            <p:ph type="body" sz="quarter" idx="13" hasCustomPrompt="1"/>
          </p:nvPr>
        </p:nvSpPr>
        <p:spPr>
          <a:xfrm>
            <a:off x="1050857" y="4720037"/>
            <a:ext cx="10090287" cy="1101897"/>
          </a:xfrm>
        </p:spPr>
        <p:txBody>
          <a:bodyPr rtlCol="0">
            <a:noAutofit/>
          </a:bodyPr>
          <a:lstStyle>
            <a:lvl1pPr marL="0" indent="0" algn="ctr">
              <a:buNone/>
              <a:defRPr sz="3500" b="0" i="0">
                <a:solidFill>
                  <a:schemeClr val="bg2"/>
                </a:solidFill>
              </a:defRPr>
            </a:lvl1pPr>
          </a:lstStyle>
          <a:p>
            <a:pPr lvl="0" rtl="0"/>
            <a:r>
              <a:rPr lang="es-ES" noProof="0"/>
              <a:t>Presentación</a:t>
            </a:r>
            <a:br>
              <a:rPr lang="es-ES" noProof="0"/>
            </a:br>
            <a:r>
              <a:rPr lang="es-ES" noProof="0"/>
              <a:t>Consigna</a:t>
            </a:r>
          </a:p>
        </p:txBody>
      </p:sp>
      <p:sp>
        <p:nvSpPr>
          <p:cNvPr id="5" name="Rectángulo 4">
            <a:extLst>
              <a:ext uri="{FF2B5EF4-FFF2-40B4-BE49-F238E27FC236}">
                <a16:creationId xmlns:a16="http://schemas.microsoft.com/office/drawing/2014/main" id="{6691BBC0-FAFE-4A57-9925-6182B74C4CB1}"/>
              </a:ext>
            </a:extLst>
          </p:cNvPr>
          <p:cNvSpPr/>
          <p:nvPr userDrawn="1"/>
        </p:nvSpPr>
        <p:spPr>
          <a:xfrm>
            <a:off x="4879848" y="4453465"/>
            <a:ext cx="2432304" cy="64008"/>
          </a:xfrm>
          <a:prstGeom prst="rect">
            <a:avLst/>
          </a:prstGeom>
          <a:solidFill>
            <a:schemeClr val="bg2"/>
          </a:solidFill>
          <a:ln w="12700" cap="flat">
            <a:noFill/>
            <a:prstDash val="solid"/>
            <a:miter/>
          </a:ln>
        </p:spPr>
        <p:txBody>
          <a:bodyPr rtlCol="0" anchor="ctr"/>
          <a:lstStyle/>
          <a:p>
            <a:pPr algn="l" rtl="0"/>
            <a:endParaRPr lang="es-ES" noProof="0"/>
          </a:p>
        </p:txBody>
      </p:sp>
    </p:spTree>
    <p:extLst>
      <p:ext uri="{BB962C8B-B14F-4D97-AF65-F5344CB8AC3E}">
        <p14:creationId xmlns:p14="http://schemas.microsoft.com/office/powerpoint/2010/main" val="39668199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seño de gracias">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1DAC5403-E1D0-4032-A9FE-410B2982643C}"/>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rtl="0"/>
            <a:endParaRPr lang="es-ES" noProof="0"/>
          </a:p>
        </p:txBody>
      </p:sp>
      <p:sp>
        <p:nvSpPr>
          <p:cNvPr id="12" name="Rectángulo 11">
            <a:extLst>
              <a:ext uri="{FF2B5EF4-FFF2-40B4-BE49-F238E27FC236}">
                <a16:creationId xmlns:a16="http://schemas.microsoft.com/office/drawing/2014/main" id="{D846C517-01CF-4924-81A5-DAD4CE0BFA6C}"/>
              </a:ext>
            </a:extLst>
          </p:cNvPr>
          <p:cNvSpPr/>
          <p:nvPr userDrawn="1"/>
        </p:nvSpPr>
        <p:spPr>
          <a:xfrm>
            <a:off x="129540" y="128016"/>
            <a:ext cx="11932920" cy="6601968"/>
          </a:xfrm>
          <a:prstGeom prst="rect">
            <a:avLst/>
          </a:prstGeom>
          <a:gradFill flip="none" rotWithShape="1">
            <a:gsLst>
              <a:gs pos="0">
                <a:schemeClr val="accent2">
                  <a:alpha val="80000"/>
                </a:schemeClr>
              </a:gs>
              <a:gs pos="99000">
                <a:schemeClr val="accent3">
                  <a:alpha val="80000"/>
                </a:schemeClr>
              </a:gs>
            </a:gsLst>
            <a:lin ang="0" scaled="1"/>
            <a:tileRect/>
          </a:gradFill>
          <a:ln w="12700" cap="flat">
            <a:noFill/>
            <a:prstDash val="solid"/>
            <a:miter/>
          </a:ln>
        </p:spPr>
        <p:txBody>
          <a:bodyPr rtlCol="0" anchor="ctr"/>
          <a:lstStyle/>
          <a:p>
            <a:pPr algn="l" rtl="0"/>
            <a:endParaRPr lang="es-ES" noProof="0"/>
          </a:p>
        </p:txBody>
      </p:sp>
      <p:sp>
        <p:nvSpPr>
          <p:cNvPr id="16" name="Marcador de texto 26">
            <a:extLst>
              <a:ext uri="{FF2B5EF4-FFF2-40B4-BE49-F238E27FC236}">
                <a16:creationId xmlns:a16="http://schemas.microsoft.com/office/drawing/2014/main" id="{82190F1B-1701-4806-870F-8FC7F32FE4AA}"/>
              </a:ext>
            </a:extLst>
          </p:cNvPr>
          <p:cNvSpPr>
            <a:spLocks noGrp="1"/>
          </p:cNvSpPr>
          <p:nvPr>
            <p:ph type="body" sz="quarter" idx="21" hasCustomPrompt="1"/>
          </p:nvPr>
        </p:nvSpPr>
        <p:spPr>
          <a:xfrm>
            <a:off x="3912235" y="4222968"/>
            <a:ext cx="4367531" cy="474519"/>
          </a:xfrm>
        </p:spPr>
        <p:txBody>
          <a:bodyPr rtlCol="0">
            <a:noAutofit/>
          </a:bodyPr>
          <a:lstStyle>
            <a:lvl1pPr marL="0" indent="0" algn="ctr">
              <a:buNone/>
              <a:defRPr sz="3500" b="0" i="0">
                <a:solidFill>
                  <a:schemeClr val="bg1"/>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rtl="0"/>
            <a:r>
              <a:rPr lang="es-ES" noProof="0"/>
              <a:t>+7 678-555-0128</a:t>
            </a:r>
          </a:p>
        </p:txBody>
      </p:sp>
      <p:sp>
        <p:nvSpPr>
          <p:cNvPr id="18" name="Marcador de texto 26">
            <a:extLst>
              <a:ext uri="{FF2B5EF4-FFF2-40B4-BE49-F238E27FC236}">
                <a16:creationId xmlns:a16="http://schemas.microsoft.com/office/drawing/2014/main" id="{972B7F81-5409-42D9-B44C-88D9CBD9BAD5}"/>
              </a:ext>
            </a:extLst>
          </p:cNvPr>
          <p:cNvSpPr>
            <a:spLocks noGrp="1"/>
          </p:cNvSpPr>
          <p:nvPr>
            <p:ph type="body" sz="quarter" idx="20" hasCustomPrompt="1"/>
          </p:nvPr>
        </p:nvSpPr>
        <p:spPr>
          <a:xfrm>
            <a:off x="3912235" y="3927698"/>
            <a:ext cx="4367531" cy="288000"/>
          </a:xfrm>
        </p:spPr>
        <p:txBody>
          <a:bodyPr rtlCol="0">
            <a:noAutofit/>
          </a:bodyPr>
          <a:lstStyle>
            <a:lvl1pPr marL="0" indent="0" algn="ctr">
              <a:buNone/>
              <a:defRPr sz="2000" b="0" i="0">
                <a:solidFill>
                  <a:schemeClr val="bg2"/>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rtl="0"/>
            <a:r>
              <a:rPr lang="es-ES" noProof="0"/>
              <a:t>Teléfono</a:t>
            </a:r>
          </a:p>
        </p:txBody>
      </p:sp>
      <p:sp>
        <p:nvSpPr>
          <p:cNvPr id="19" name="Marcador de texto 14">
            <a:extLst>
              <a:ext uri="{FF2B5EF4-FFF2-40B4-BE49-F238E27FC236}">
                <a16:creationId xmlns:a16="http://schemas.microsoft.com/office/drawing/2014/main" id="{FAA54554-5CE2-43AD-979D-F095482C49AB}"/>
              </a:ext>
            </a:extLst>
          </p:cNvPr>
          <p:cNvSpPr>
            <a:spLocks noGrp="1"/>
          </p:cNvSpPr>
          <p:nvPr>
            <p:ph type="body" sz="quarter" idx="13" hasCustomPrompt="1"/>
          </p:nvPr>
        </p:nvSpPr>
        <p:spPr>
          <a:xfrm>
            <a:off x="1050857" y="2655074"/>
            <a:ext cx="10090287" cy="606659"/>
          </a:xfrm>
        </p:spPr>
        <p:txBody>
          <a:bodyPr rtlCol="0">
            <a:noAutofit/>
          </a:bodyPr>
          <a:lstStyle>
            <a:lvl1pPr marL="0" indent="0" algn="ctr">
              <a:buNone/>
              <a:defRPr sz="3500" b="0" i="0">
                <a:solidFill>
                  <a:schemeClr val="bg2"/>
                </a:solidFill>
              </a:defRPr>
            </a:lvl1pPr>
          </a:lstStyle>
          <a:p>
            <a:pPr lvl="0" rtl="0"/>
            <a:r>
              <a:rPr lang="es-ES" noProof="0"/>
              <a:t>Íker Arteaga</a:t>
            </a:r>
          </a:p>
        </p:txBody>
      </p:sp>
      <p:sp>
        <p:nvSpPr>
          <p:cNvPr id="20" name="Marcador de texto 26">
            <a:extLst>
              <a:ext uri="{FF2B5EF4-FFF2-40B4-BE49-F238E27FC236}">
                <a16:creationId xmlns:a16="http://schemas.microsoft.com/office/drawing/2014/main" id="{A1D8F0C1-128A-435B-8585-F0B32496EC79}"/>
              </a:ext>
            </a:extLst>
          </p:cNvPr>
          <p:cNvSpPr>
            <a:spLocks noGrp="1"/>
          </p:cNvSpPr>
          <p:nvPr>
            <p:ph type="body" sz="quarter" idx="22" hasCustomPrompt="1"/>
          </p:nvPr>
        </p:nvSpPr>
        <p:spPr>
          <a:xfrm>
            <a:off x="3135722" y="5230723"/>
            <a:ext cx="5920556" cy="474519"/>
          </a:xfrm>
        </p:spPr>
        <p:txBody>
          <a:bodyPr rtlCol="0">
            <a:noAutofit/>
          </a:bodyPr>
          <a:lstStyle>
            <a:lvl1pPr marL="0" indent="0" algn="ctr">
              <a:buNone/>
              <a:defRPr sz="3500" b="0" i="0">
                <a:solidFill>
                  <a:schemeClr val="bg1"/>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rtl="0"/>
            <a:r>
              <a:rPr lang="es-ES" noProof="0"/>
              <a:t>arteaga@example.com</a:t>
            </a:r>
          </a:p>
        </p:txBody>
      </p:sp>
      <p:sp>
        <p:nvSpPr>
          <p:cNvPr id="22" name="Marcador de texto 26">
            <a:extLst>
              <a:ext uri="{FF2B5EF4-FFF2-40B4-BE49-F238E27FC236}">
                <a16:creationId xmlns:a16="http://schemas.microsoft.com/office/drawing/2014/main" id="{90B48E8B-E525-4852-9167-5281C64B1C37}"/>
              </a:ext>
            </a:extLst>
          </p:cNvPr>
          <p:cNvSpPr>
            <a:spLocks noGrp="1"/>
          </p:cNvSpPr>
          <p:nvPr>
            <p:ph type="body" sz="quarter" idx="23" hasCustomPrompt="1"/>
          </p:nvPr>
        </p:nvSpPr>
        <p:spPr>
          <a:xfrm>
            <a:off x="3912235" y="4929014"/>
            <a:ext cx="4367531" cy="288000"/>
          </a:xfrm>
        </p:spPr>
        <p:txBody>
          <a:bodyPr rtlCol="0">
            <a:noAutofit/>
          </a:bodyPr>
          <a:lstStyle>
            <a:lvl1pPr marL="0" indent="0" algn="ctr">
              <a:buNone/>
              <a:defRPr sz="2000" b="0" i="0">
                <a:solidFill>
                  <a:schemeClr val="bg2"/>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rtl="0"/>
            <a:r>
              <a:rPr lang="es-ES" noProof="0"/>
              <a:t>Correo electrónico</a:t>
            </a:r>
          </a:p>
        </p:txBody>
      </p:sp>
      <p:sp>
        <p:nvSpPr>
          <p:cNvPr id="24" name="Título 1">
            <a:extLst>
              <a:ext uri="{FF2B5EF4-FFF2-40B4-BE49-F238E27FC236}">
                <a16:creationId xmlns:a16="http://schemas.microsoft.com/office/drawing/2014/main" id="{0C5EB90F-1ADD-412B-9044-2CC607B786B1}"/>
              </a:ext>
            </a:extLst>
          </p:cNvPr>
          <p:cNvSpPr>
            <a:spLocks noGrp="1"/>
          </p:cNvSpPr>
          <p:nvPr>
            <p:ph type="title" hasCustomPrompt="1"/>
          </p:nvPr>
        </p:nvSpPr>
        <p:spPr>
          <a:xfrm>
            <a:off x="1050856" y="993494"/>
            <a:ext cx="10104124" cy="1517356"/>
          </a:xfrm>
        </p:spPr>
        <p:txBody>
          <a:bodyPr rtlCol="0">
            <a:noAutofit/>
          </a:bodyPr>
          <a:lstStyle>
            <a:lvl1pPr algn="ctr">
              <a:defRPr sz="8000" b="0">
                <a:solidFill>
                  <a:schemeClr val="bg1"/>
                </a:solidFill>
              </a:defRPr>
            </a:lvl1pPr>
          </a:lstStyle>
          <a:p>
            <a:pPr rtl="0"/>
            <a:r>
              <a:rPr lang="es-ES" noProof="0"/>
              <a:t>¡GRACIAS!</a:t>
            </a:r>
          </a:p>
        </p:txBody>
      </p:sp>
      <p:sp>
        <p:nvSpPr>
          <p:cNvPr id="25" name="Rectángulo 24">
            <a:extLst>
              <a:ext uri="{FF2B5EF4-FFF2-40B4-BE49-F238E27FC236}">
                <a16:creationId xmlns:a16="http://schemas.microsoft.com/office/drawing/2014/main" id="{540A1271-E1E7-40AB-9552-9B4249544008}"/>
              </a:ext>
            </a:extLst>
          </p:cNvPr>
          <p:cNvSpPr/>
          <p:nvPr userDrawn="1"/>
        </p:nvSpPr>
        <p:spPr>
          <a:xfrm>
            <a:off x="3156204" y="2421953"/>
            <a:ext cx="5879592" cy="64008"/>
          </a:xfrm>
          <a:prstGeom prst="rect">
            <a:avLst/>
          </a:prstGeom>
          <a:solidFill>
            <a:schemeClr val="bg2"/>
          </a:solidFill>
          <a:ln w="12700" cap="flat">
            <a:noFill/>
            <a:prstDash val="solid"/>
            <a:miter/>
          </a:ln>
        </p:spPr>
        <p:txBody>
          <a:bodyPr rtlCol="0" anchor="ctr"/>
          <a:lstStyle/>
          <a:p>
            <a:pPr algn="l" rtl="0"/>
            <a:endParaRPr lang="es-ES" noProof="0"/>
          </a:p>
        </p:txBody>
      </p:sp>
    </p:spTree>
    <p:extLst>
      <p:ext uri="{BB962C8B-B14F-4D97-AF65-F5344CB8AC3E}">
        <p14:creationId xmlns:p14="http://schemas.microsoft.com/office/powerpoint/2010/main" val="13711783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1DAC5403-E1D0-4032-A9FE-410B2982643C}"/>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rtl="0"/>
            <a:endParaRPr lang="es-ES" noProof="0"/>
          </a:p>
        </p:txBody>
      </p:sp>
      <p:sp>
        <p:nvSpPr>
          <p:cNvPr id="12" name="Rectángulo 11">
            <a:extLst>
              <a:ext uri="{FF2B5EF4-FFF2-40B4-BE49-F238E27FC236}">
                <a16:creationId xmlns:a16="http://schemas.microsoft.com/office/drawing/2014/main" id="{D846C517-01CF-4924-81A5-DAD4CE0BFA6C}"/>
              </a:ext>
            </a:extLst>
          </p:cNvPr>
          <p:cNvSpPr/>
          <p:nvPr userDrawn="1"/>
        </p:nvSpPr>
        <p:spPr>
          <a:xfrm>
            <a:off x="129540" y="128016"/>
            <a:ext cx="11932920" cy="6601968"/>
          </a:xfrm>
          <a:prstGeom prst="rect">
            <a:avLst/>
          </a:prstGeom>
          <a:gradFill flip="none" rotWithShape="1">
            <a:gsLst>
              <a:gs pos="0">
                <a:schemeClr val="accent2">
                  <a:alpha val="70000"/>
                </a:schemeClr>
              </a:gs>
              <a:gs pos="100000">
                <a:schemeClr val="accent3">
                  <a:alpha val="70000"/>
                </a:schemeClr>
              </a:gs>
            </a:gsLst>
            <a:lin ang="0" scaled="1"/>
            <a:tileRect/>
          </a:gradFill>
          <a:ln w="12700" cap="flat">
            <a:noFill/>
            <a:prstDash val="solid"/>
            <a:miter/>
          </a:ln>
        </p:spPr>
        <p:txBody>
          <a:bodyPr rtlCol="0" anchor="ctr"/>
          <a:lstStyle/>
          <a:p>
            <a:pPr algn="l" rtl="0"/>
            <a:endParaRPr lang="es-ES" noProof="0"/>
          </a:p>
        </p:txBody>
      </p:sp>
      <p:sp>
        <p:nvSpPr>
          <p:cNvPr id="2" name="Título 1">
            <a:extLst>
              <a:ext uri="{FF2B5EF4-FFF2-40B4-BE49-F238E27FC236}">
                <a16:creationId xmlns:a16="http://schemas.microsoft.com/office/drawing/2014/main" id="{199AD403-A15F-4A2F-B050-AB874136E732}"/>
              </a:ext>
            </a:extLst>
          </p:cNvPr>
          <p:cNvSpPr>
            <a:spLocks noGrp="1"/>
          </p:cNvSpPr>
          <p:nvPr>
            <p:ph type="title" hasCustomPrompt="1"/>
          </p:nvPr>
        </p:nvSpPr>
        <p:spPr>
          <a:xfrm>
            <a:off x="1037021" y="2107415"/>
            <a:ext cx="10117959" cy="2281355"/>
          </a:xfrm>
        </p:spPr>
        <p:txBody>
          <a:bodyPr rtlCol="0">
            <a:noAutofit/>
          </a:bodyPr>
          <a:lstStyle>
            <a:lvl1pPr algn="ctr">
              <a:defRPr sz="8000" b="0">
                <a:solidFill>
                  <a:schemeClr val="bg1"/>
                </a:solidFill>
              </a:defRPr>
            </a:lvl1pPr>
          </a:lstStyle>
          <a:p>
            <a:pPr rtl="0"/>
            <a:r>
              <a:rPr lang="es-ES" noProof="0"/>
              <a:t>PRESENTACIÓN</a:t>
            </a:r>
            <a:br>
              <a:rPr lang="es-ES" noProof="0"/>
            </a:br>
            <a:r>
              <a:rPr lang="es-ES" noProof="0"/>
              <a:t>TÍTULO</a:t>
            </a:r>
          </a:p>
        </p:txBody>
      </p:sp>
      <p:sp>
        <p:nvSpPr>
          <p:cNvPr id="5" name="Rectángulo 4">
            <a:extLst>
              <a:ext uri="{FF2B5EF4-FFF2-40B4-BE49-F238E27FC236}">
                <a16:creationId xmlns:a16="http://schemas.microsoft.com/office/drawing/2014/main" id="{6691BBC0-FAFE-4A57-9925-6182B74C4CB1}"/>
              </a:ext>
            </a:extLst>
          </p:cNvPr>
          <p:cNvSpPr/>
          <p:nvPr userDrawn="1"/>
        </p:nvSpPr>
        <p:spPr>
          <a:xfrm>
            <a:off x="4879848" y="4453465"/>
            <a:ext cx="2432304" cy="64008"/>
          </a:xfrm>
          <a:prstGeom prst="rect">
            <a:avLst/>
          </a:prstGeom>
          <a:solidFill>
            <a:schemeClr val="bg2"/>
          </a:solidFill>
          <a:ln w="12700" cap="flat">
            <a:noFill/>
            <a:prstDash val="solid"/>
            <a:miter/>
          </a:ln>
        </p:spPr>
        <p:txBody>
          <a:bodyPr rtlCol="0" anchor="ctr"/>
          <a:lstStyle/>
          <a:p>
            <a:pPr algn="l" rtl="0"/>
            <a:endParaRPr lang="es-ES" noProof="0"/>
          </a:p>
        </p:txBody>
      </p:sp>
      <p:sp>
        <p:nvSpPr>
          <p:cNvPr id="9" name="Subtítulo 2">
            <a:extLst>
              <a:ext uri="{FF2B5EF4-FFF2-40B4-BE49-F238E27FC236}">
                <a16:creationId xmlns:a16="http://schemas.microsoft.com/office/drawing/2014/main" id="{08214E67-DE9D-42F7-B713-798383BBD13A}"/>
              </a:ext>
            </a:extLst>
          </p:cNvPr>
          <p:cNvSpPr>
            <a:spLocks noGrp="1"/>
          </p:cNvSpPr>
          <p:nvPr>
            <p:ph type="subTitle" idx="1"/>
          </p:nvPr>
        </p:nvSpPr>
        <p:spPr>
          <a:xfrm>
            <a:off x="1037021" y="4720036"/>
            <a:ext cx="10117959" cy="1101898"/>
          </a:xfrm>
        </p:spPr>
        <p:txBody>
          <a:bodyPr vert="horz" lIns="91440" tIns="45720" rIns="91440" bIns="45720" rtlCol="0">
            <a:noAutofit/>
          </a:bodyPr>
          <a:lstStyle>
            <a:lvl1pPr marL="0" indent="0" algn="ctr">
              <a:buNone/>
              <a:defRPr lang="en-US" sz="3500" b="0" i="0" dirty="0">
                <a:solidFill>
                  <a:schemeClr val="bg2"/>
                </a:solidFill>
              </a:defRPr>
            </a:lvl1pPr>
          </a:lstStyle>
          <a:p>
            <a:pPr marL="228600" lvl="0" indent="-228600" algn="ctr" rtl="0"/>
            <a:r>
              <a:rPr lang="es-ES" noProof="0"/>
              <a:t>Haga clic para modificar el estilo de subtítulo del patrón</a:t>
            </a:r>
          </a:p>
        </p:txBody>
      </p:sp>
    </p:spTree>
    <p:extLst>
      <p:ext uri="{BB962C8B-B14F-4D97-AF65-F5344CB8AC3E}">
        <p14:creationId xmlns:p14="http://schemas.microsoft.com/office/powerpoint/2010/main" val="40385532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ítulo y contenido">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rtl="0"/>
            <a:endParaRPr lang="es-ES" noProof="0"/>
          </a:p>
        </p:txBody>
      </p:sp>
      <p:sp>
        <p:nvSpPr>
          <p:cNvPr id="6" name="Rectángulo 5">
            <a:extLst>
              <a:ext uri="{FF2B5EF4-FFF2-40B4-BE49-F238E27FC236}">
                <a16:creationId xmlns:a16="http://schemas.microsoft.com/office/drawing/2014/main" id="{834F3F28-2A24-40B5-AC8C-5A53DC799A96}"/>
              </a:ext>
            </a:extLst>
          </p:cNvPr>
          <p:cNvSpPr/>
          <p:nvPr userDrawn="1"/>
        </p:nvSpPr>
        <p:spPr>
          <a:xfrm>
            <a:off x="129539" y="128016"/>
            <a:ext cx="11932919" cy="6601968"/>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pPr algn="l" rtl="0"/>
            <a:endParaRPr lang="es-ES" noProof="0"/>
          </a:p>
        </p:txBody>
      </p:sp>
      <p:sp>
        <p:nvSpPr>
          <p:cNvPr id="3" name="Marcador de número de diapositiva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rtlCol="0"/>
          <a:lstStyle/>
          <a:p>
            <a:pPr rtl="0"/>
            <a:fld id="{D495E168-DA5E-4888-8D8A-92B118324C14}" type="slidenum">
              <a:rPr lang="es-ES" noProof="0" smtClean="0"/>
              <a:pPr rtl="0"/>
              <a:t>‹Nº›</a:t>
            </a:fld>
            <a:endParaRPr lang="es-ES" noProof="0"/>
          </a:p>
        </p:txBody>
      </p:sp>
      <p:sp>
        <p:nvSpPr>
          <p:cNvPr id="4" name="Marcador de fecha 3">
            <a:extLst>
              <a:ext uri="{FF2B5EF4-FFF2-40B4-BE49-F238E27FC236}">
                <a16:creationId xmlns:a16="http://schemas.microsoft.com/office/drawing/2014/main" id="{CC7A2807-F7BA-4350-93C3-95213A4854E0}"/>
              </a:ext>
            </a:extLst>
          </p:cNvPr>
          <p:cNvSpPr>
            <a:spLocks noGrp="1"/>
          </p:cNvSpPr>
          <p:nvPr>
            <p:ph type="dt" sz="half" idx="11"/>
          </p:nvPr>
        </p:nvSpPr>
        <p:spPr/>
        <p:txBody>
          <a:bodyPr rtlCol="0"/>
          <a:lstStyle/>
          <a:p>
            <a:pPr rtl="0"/>
            <a:r>
              <a:rPr lang="es-ES" noProof="0"/>
              <a:t>DD.MM.20AA</a:t>
            </a:r>
          </a:p>
        </p:txBody>
      </p:sp>
      <p:sp>
        <p:nvSpPr>
          <p:cNvPr id="5" name="Marcador de pie de página 4">
            <a:extLst>
              <a:ext uri="{FF2B5EF4-FFF2-40B4-BE49-F238E27FC236}">
                <a16:creationId xmlns:a16="http://schemas.microsoft.com/office/drawing/2014/main" id="{92F6AE88-305E-4E68-AF8E-10BCB695A1D5}"/>
              </a:ext>
            </a:extLst>
          </p:cNvPr>
          <p:cNvSpPr>
            <a:spLocks noGrp="1"/>
          </p:cNvSpPr>
          <p:nvPr>
            <p:ph type="ftr" sz="quarter" idx="12"/>
          </p:nvPr>
        </p:nvSpPr>
        <p:spPr/>
        <p:txBody>
          <a:bodyPr rtlCol="0"/>
          <a:lstStyle/>
          <a:p>
            <a:pPr rtl="0"/>
            <a:r>
              <a:rPr lang="es-ES" noProof="0"/>
              <a:t>AGREGAR UN PIE DE PÁGINA</a:t>
            </a:r>
          </a:p>
        </p:txBody>
      </p:sp>
      <p:sp>
        <p:nvSpPr>
          <p:cNvPr id="7" name="Elipse 6">
            <a:extLst>
              <a:ext uri="{FF2B5EF4-FFF2-40B4-BE49-F238E27FC236}">
                <a16:creationId xmlns:a16="http://schemas.microsoft.com/office/drawing/2014/main" id="{95BAC97E-3C4E-4D04-8A57-DC61E07CB8FD}"/>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rtl="0"/>
            <a:endParaRPr lang="es-ES" noProof="0"/>
          </a:p>
        </p:txBody>
      </p:sp>
      <p:sp>
        <p:nvSpPr>
          <p:cNvPr id="13" name="Rectángulo 12">
            <a:extLst>
              <a:ext uri="{FF2B5EF4-FFF2-40B4-BE49-F238E27FC236}">
                <a16:creationId xmlns:a16="http://schemas.microsoft.com/office/drawing/2014/main" id="{E7822F33-D675-4E6C-BD09-D9C78365BB41}"/>
              </a:ext>
            </a:extLst>
          </p:cNvPr>
          <p:cNvSpPr/>
          <p:nvPr userDrawn="1"/>
        </p:nvSpPr>
        <p:spPr>
          <a:xfrm>
            <a:off x="915026" y="1747488"/>
            <a:ext cx="4428000" cy="36576"/>
          </a:xfrm>
          <a:prstGeom prst="rect">
            <a:avLst/>
          </a:prstGeom>
          <a:solidFill>
            <a:schemeClr val="bg2"/>
          </a:solidFill>
          <a:ln w="12700" cap="flat">
            <a:noFill/>
            <a:prstDash val="solid"/>
            <a:miter/>
          </a:ln>
        </p:spPr>
        <p:txBody>
          <a:bodyPr rtlCol="0" anchor="ctr"/>
          <a:lstStyle/>
          <a:p>
            <a:pPr algn="l" rtl="0"/>
            <a:endParaRPr lang="es-ES" noProof="0"/>
          </a:p>
        </p:txBody>
      </p:sp>
      <p:sp>
        <p:nvSpPr>
          <p:cNvPr id="15" name="Marcador de posición de contenido 2">
            <a:extLst>
              <a:ext uri="{FF2B5EF4-FFF2-40B4-BE49-F238E27FC236}">
                <a16:creationId xmlns:a16="http://schemas.microsoft.com/office/drawing/2014/main" id="{01B00995-C0FC-4EC6-A9B0-828FB28FC47F}"/>
              </a:ext>
            </a:extLst>
          </p:cNvPr>
          <p:cNvSpPr>
            <a:spLocks noGrp="1"/>
          </p:cNvSpPr>
          <p:nvPr>
            <p:ph idx="1" hasCustomPrompt="1"/>
          </p:nvPr>
        </p:nvSpPr>
        <p:spPr>
          <a:xfrm>
            <a:off x="838200" y="1825625"/>
            <a:ext cx="10515600" cy="4351338"/>
          </a:xfrm>
        </p:spPr>
        <p:txBody>
          <a:bodyPr rtlCol="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8" name="Título 7">
            <a:extLst>
              <a:ext uri="{FF2B5EF4-FFF2-40B4-BE49-F238E27FC236}">
                <a16:creationId xmlns:a16="http://schemas.microsoft.com/office/drawing/2014/main" id="{51A54DF2-9EE6-43F7-A586-88CA6C624778}"/>
              </a:ext>
            </a:extLst>
          </p:cNvPr>
          <p:cNvSpPr>
            <a:spLocks noGrp="1"/>
          </p:cNvSpPr>
          <p:nvPr>
            <p:ph type="title"/>
          </p:nvPr>
        </p:nvSpPr>
        <p:spPr/>
        <p:txBody>
          <a:bodyPr rtlCol="0"/>
          <a:lstStyle>
            <a:lvl1pPr>
              <a:defRPr>
                <a:solidFill>
                  <a:schemeClr val="bg1"/>
                </a:solidFill>
              </a:defRPr>
            </a:lvl1pPr>
          </a:lstStyle>
          <a:p>
            <a:pPr rtl="0"/>
            <a:r>
              <a:rPr lang="es-ES" noProof="0"/>
              <a:t>Haga clic para modificar el estilo de título del patrón</a:t>
            </a:r>
          </a:p>
        </p:txBody>
      </p:sp>
    </p:spTree>
    <p:extLst>
      <p:ext uri="{BB962C8B-B14F-4D97-AF65-F5344CB8AC3E}">
        <p14:creationId xmlns:p14="http://schemas.microsoft.com/office/powerpoint/2010/main" val="33351147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rtl="0"/>
            <a:endParaRPr lang="es-ES" noProof="0"/>
          </a:p>
        </p:txBody>
      </p:sp>
      <p:sp>
        <p:nvSpPr>
          <p:cNvPr id="6" name="Rectángulo 5">
            <a:extLst>
              <a:ext uri="{FF2B5EF4-FFF2-40B4-BE49-F238E27FC236}">
                <a16:creationId xmlns:a16="http://schemas.microsoft.com/office/drawing/2014/main" id="{834F3F28-2A24-40B5-AC8C-5A53DC799A96}"/>
              </a:ext>
            </a:extLst>
          </p:cNvPr>
          <p:cNvSpPr/>
          <p:nvPr userDrawn="1"/>
        </p:nvSpPr>
        <p:spPr>
          <a:xfrm>
            <a:off x="129539" y="128016"/>
            <a:ext cx="11932919" cy="6601968"/>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pPr algn="l" rtl="0"/>
            <a:endParaRPr lang="es-ES" noProof="0"/>
          </a:p>
        </p:txBody>
      </p:sp>
      <p:sp>
        <p:nvSpPr>
          <p:cNvPr id="3" name="Marcador de número de diapositiva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rtlCol="0"/>
          <a:lstStyle/>
          <a:p>
            <a:pPr rtl="0"/>
            <a:fld id="{D495E168-DA5E-4888-8D8A-92B118324C14}" type="slidenum">
              <a:rPr lang="es-ES" noProof="0" smtClean="0"/>
              <a:pPr rtl="0"/>
              <a:t>‹Nº›</a:t>
            </a:fld>
            <a:endParaRPr lang="es-ES" noProof="0"/>
          </a:p>
        </p:txBody>
      </p:sp>
      <p:sp>
        <p:nvSpPr>
          <p:cNvPr id="4" name="Marcador de fecha 3">
            <a:extLst>
              <a:ext uri="{FF2B5EF4-FFF2-40B4-BE49-F238E27FC236}">
                <a16:creationId xmlns:a16="http://schemas.microsoft.com/office/drawing/2014/main" id="{CC7A2807-F7BA-4350-93C3-95213A4854E0}"/>
              </a:ext>
            </a:extLst>
          </p:cNvPr>
          <p:cNvSpPr>
            <a:spLocks noGrp="1"/>
          </p:cNvSpPr>
          <p:nvPr>
            <p:ph type="dt" sz="half" idx="11"/>
          </p:nvPr>
        </p:nvSpPr>
        <p:spPr/>
        <p:txBody>
          <a:bodyPr rtlCol="0"/>
          <a:lstStyle/>
          <a:p>
            <a:pPr rtl="0"/>
            <a:r>
              <a:rPr lang="es-ES" noProof="0"/>
              <a:t>DD.MM.20AA</a:t>
            </a:r>
          </a:p>
        </p:txBody>
      </p:sp>
      <p:sp>
        <p:nvSpPr>
          <p:cNvPr id="5" name="Marcador de pie de página 4">
            <a:extLst>
              <a:ext uri="{FF2B5EF4-FFF2-40B4-BE49-F238E27FC236}">
                <a16:creationId xmlns:a16="http://schemas.microsoft.com/office/drawing/2014/main" id="{92F6AE88-305E-4E68-AF8E-10BCB695A1D5}"/>
              </a:ext>
            </a:extLst>
          </p:cNvPr>
          <p:cNvSpPr>
            <a:spLocks noGrp="1"/>
          </p:cNvSpPr>
          <p:nvPr>
            <p:ph type="ftr" sz="quarter" idx="12"/>
          </p:nvPr>
        </p:nvSpPr>
        <p:spPr/>
        <p:txBody>
          <a:bodyPr rtlCol="0"/>
          <a:lstStyle/>
          <a:p>
            <a:pPr rtl="0"/>
            <a:r>
              <a:rPr lang="es-ES" noProof="0"/>
              <a:t>AGREGAR UN PIE DE PÁGINA</a:t>
            </a:r>
          </a:p>
        </p:txBody>
      </p:sp>
      <p:sp>
        <p:nvSpPr>
          <p:cNvPr id="7" name="Elipse 6">
            <a:extLst>
              <a:ext uri="{FF2B5EF4-FFF2-40B4-BE49-F238E27FC236}">
                <a16:creationId xmlns:a16="http://schemas.microsoft.com/office/drawing/2014/main" id="{95BAC97E-3C4E-4D04-8A57-DC61E07CB8FD}"/>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rtl="0"/>
            <a:endParaRPr lang="es-ES" noProof="0"/>
          </a:p>
        </p:txBody>
      </p:sp>
      <p:sp>
        <p:nvSpPr>
          <p:cNvPr id="13" name="Rectángulo 12">
            <a:extLst>
              <a:ext uri="{FF2B5EF4-FFF2-40B4-BE49-F238E27FC236}">
                <a16:creationId xmlns:a16="http://schemas.microsoft.com/office/drawing/2014/main" id="{E7822F33-D675-4E6C-BD09-D9C78365BB41}"/>
              </a:ext>
            </a:extLst>
          </p:cNvPr>
          <p:cNvSpPr/>
          <p:nvPr userDrawn="1"/>
        </p:nvSpPr>
        <p:spPr>
          <a:xfrm>
            <a:off x="915026" y="1747488"/>
            <a:ext cx="4428000" cy="36576"/>
          </a:xfrm>
          <a:prstGeom prst="rect">
            <a:avLst/>
          </a:prstGeom>
          <a:solidFill>
            <a:schemeClr val="bg2"/>
          </a:solidFill>
          <a:ln w="12700" cap="flat">
            <a:noFill/>
            <a:prstDash val="solid"/>
            <a:miter/>
          </a:ln>
        </p:spPr>
        <p:txBody>
          <a:bodyPr rtlCol="0" anchor="ctr"/>
          <a:lstStyle/>
          <a:p>
            <a:pPr algn="l" rtl="0"/>
            <a:endParaRPr lang="es-ES" noProof="0"/>
          </a:p>
        </p:txBody>
      </p:sp>
      <p:sp>
        <p:nvSpPr>
          <p:cNvPr id="8" name="Título 7">
            <a:extLst>
              <a:ext uri="{FF2B5EF4-FFF2-40B4-BE49-F238E27FC236}">
                <a16:creationId xmlns:a16="http://schemas.microsoft.com/office/drawing/2014/main" id="{51A54DF2-9EE6-43F7-A586-88CA6C624778}"/>
              </a:ext>
            </a:extLst>
          </p:cNvPr>
          <p:cNvSpPr>
            <a:spLocks noGrp="1"/>
          </p:cNvSpPr>
          <p:nvPr>
            <p:ph type="title"/>
          </p:nvPr>
        </p:nvSpPr>
        <p:spPr/>
        <p:txBody>
          <a:bodyPr rtlCol="0"/>
          <a:lstStyle>
            <a:lvl1pPr>
              <a:defRPr>
                <a:solidFill>
                  <a:schemeClr val="bg1"/>
                </a:solidFill>
              </a:defRPr>
            </a:lvl1pPr>
          </a:lstStyle>
          <a:p>
            <a:pPr rtl="0"/>
            <a:r>
              <a:rPr lang="es-ES" noProof="0"/>
              <a:t>Haga clic para modificar el estilo de título del patrón</a:t>
            </a:r>
          </a:p>
        </p:txBody>
      </p:sp>
      <p:sp>
        <p:nvSpPr>
          <p:cNvPr id="11" name="Marcador de posición de contenido 2">
            <a:extLst>
              <a:ext uri="{FF2B5EF4-FFF2-40B4-BE49-F238E27FC236}">
                <a16:creationId xmlns:a16="http://schemas.microsoft.com/office/drawing/2014/main" id="{A122F4F2-F130-4DBE-B244-1D59BBE5CD9D}"/>
              </a:ext>
            </a:extLst>
          </p:cNvPr>
          <p:cNvSpPr>
            <a:spLocks noGrp="1"/>
          </p:cNvSpPr>
          <p:nvPr>
            <p:ph sz="half" idx="1" hasCustomPrompt="1"/>
          </p:nvPr>
        </p:nvSpPr>
        <p:spPr>
          <a:xfrm>
            <a:off x="838200" y="1825625"/>
            <a:ext cx="5181600" cy="4351338"/>
          </a:xfrm>
        </p:spPr>
        <p:txBody>
          <a:bodyPr rtlCol="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12" name="Marcador de posición de contenido 3">
            <a:extLst>
              <a:ext uri="{FF2B5EF4-FFF2-40B4-BE49-F238E27FC236}">
                <a16:creationId xmlns:a16="http://schemas.microsoft.com/office/drawing/2014/main" id="{D4CE5575-876A-4335-83ED-6B346DA1B4D2}"/>
              </a:ext>
            </a:extLst>
          </p:cNvPr>
          <p:cNvSpPr>
            <a:spLocks noGrp="1"/>
          </p:cNvSpPr>
          <p:nvPr>
            <p:ph sz="half" idx="2" hasCustomPrompt="1"/>
          </p:nvPr>
        </p:nvSpPr>
        <p:spPr>
          <a:xfrm>
            <a:off x="6172200" y="1825625"/>
            <a:ext cx="5181600" cy="4351338"/>
          </a:xfrm>
        </p:spPr>
        <p:txBody>
          <a:bodyPr rtlCol="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Tree>
    <p:extLst>
      <p:ext uri="{BB962C8B-B14F-4D97-AF65-F5344CB8AC3E}">
        <p14:creationId xmlns:p14="http://schemas.microsoft.com/office/powerpoint/2010/main" val="16250358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ación">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rtl="0"/>
            <a:endParaRPr lang="es-ES" noProof="0"/>
          </a:p>
        </p:txBody>
      </p:sp>
      <p:sp>
        <p:nvSpPr>
          <p:cNvPr id="6" name="Rectángulo 5">
            <a:extLst>
              <a:ext uri="{FF2B5EF4-FFF2-40B4-BE49-F238E27FC236}">
                <a16:creationId xmlns:a16="http://schemas.microsoft.com/office/drawing/2014/main" id="{834F3F28-2A24-40B5-AC8C-5A53DC799A96}"/>
              </a:ext>
            </a:extLst>
          </p:cNvPr>
          <p:cNvSpPr/>
          <p:nvPr userDrawn="1"/>
        </p:nvSpPr>
        <p:spPr>
          <a:xfrm>
            <a:off x="129539" y="128016"/>
            <a:ext cx="11932919" cy="6601968"/>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pPr algn="l" rtl="0"/>
            <a:endParaRPr lang="es-ES" noProof="0"/>
          </a:p>
        </p:txBody>
      </p:sp>
      <p:sp>
        <p:nvSpPr>
          <p:cNvPr id="3" name="Marcador de número de diapositiva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rtlCol="0"/>
          <a:lstStyle/>
          <a:p>
            <a:pPr rtl="0"/>
            <a:fld id="{D495E168-DA5E-4888-8D8A-92B118324C14}" type="slidenum">
              <a:rPr lang="es-ES" noProof="0" smtClean="0"/>
              <a:pPr rtl="0"/>
              <a:t>‹Nº›</a:t>
            </a:fld>
            <a:endParaRPr lang="es-ES" noProof="0"/>
          </a:p>
        </p:txBody>
      </p:sp>
      <p:sp>
        <p:nvSpPr>
          <p:cNvPr id="4" name="Marcador de fecha 3">
            <a:extLst>
              <a:ext uri="{FF2B5EF4-FFF2-40B4-BE49-F238E27FC236}">
                <a16:creationId xmlns:a16="http://schemas.microsoft.com/office/drawing/2014/main" id="{CC7A2807-F7BA-4350-93C3-95213A4854E0}"/>
              </a:ext>
            </a:extLst>
          </p:cNvPr>
          <p:cNvSpPr>
            <a:spLocks noGrp="1"/>
          </p:cNvSpPr>
          <p:nvPr>
            <p:ph type="dt" sz="half" idx="11"/>
          </p:nvPr>
        </p:nvSpPr>
        <p:spPr/>
        <p:txBody>
          <a:bodyPr rtlCol="0"/>
          <a:lstStyle/>
          <a:p>
            <a:pPr rtl="0"/>
            <a:r>
              <a:rPr lang="es-ES" noProof="0"/>
              <a:t>DD.MM.20AA</a:t>
            </a:r>
          </a:p>
        </p:txBody>
      </p:sp>
      <p:sp>
        <p:nvSpPr>
          <p:cNvPr id="5" name="Marcador de pie de página 4">
            <a:extLst>
              <a:ext uri="{FF2B5EF4-FFF2-40B4-BE49-F238E27FC236}">
                <a16:creationId xmlns:a16="http://schemas.microsoft.com/office/drawing/2014/main" id="{92F6AE88-305E-4E68-AF8E-10BCB695A1D5}"/>
              </a:ext>
            </a:extLst>
          </p:cNvPr>
          <p:cNvSpPr>
            <a:spLocks noGrp="1"/>
          </p:cNvSpPr>
          <p:nvPr>
            <p:ph type="ftr" sz="quarter" idx="12"/>
          </p:nvPr>
        </p:nvSpPr>
        <p:spPr/>
        <p:txBody>
          <a:bodyPr rtlCol="0"/>
          <a:lstStyle/>
          <a:p>
            <a:pPr rtl="0"/>
            <a:r>
              <a:rPr lang="es-ES" noProof="0"/>
              <a:t>AGREGAR UN PIE DE PÁGINA</a:t>
            </a:r>
          </a:p>
        </p:txBody>
      </p:sp>
      <p:sp>
        <p:nvSpPr>
          <p:cNvPr id="7" name="Elipse 6">
            <a:extLst>
              <a:ext uri="{FF2B5EF4-FFF2-40B4-BE49-F238E27FC236}">
                <a16:creationId xmlns:a16="http://schemas.microsoft.com/office/drawing/2014/main" id="{95BAC97E-3C4E-4D04-8A57-DC61E07CB8FD}"/>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rtl="0"/>
            <a:endParaRPr lang="es-ES" noProof="0"/>
          </a:p>
        </p:txBody>
      </p:sp>
      <p:sp>
        <p:nvSpPr>
          <p:cNvPr id="13" name="Rectángulo 12">
            <a:extLst>
              <a:ext uri="{FF2B5EF4-FFF2-40B4-BE49-F238E27FC236}">
                <a16:creationId xmlns:a16="http://schemas.microsoft.com/office/drawing/2014/main" id="{E7822F33-D675-4E6C-BD09-D9C78365BB41}"/>
              </a:ext>
            </a:extLst>
          </p:cNvPr>
          <p:cNvSpPr/>
          <p:nvPr userDrawn="1"/>
        </p:nvSpPr>
        <p:spPr>
          <a:xfrm>
            <a:off x="915026" y="1747488"/>
            <a:ext cx="4428000" cy="36576"/>
          </a:xfrm>
          <a:prstGeom prst="rect">
            <a:avLst/>
          </a:prstGeom>
          <a:solidFill>
            <a:schemeClr val="bg2"/>
          </a:solidFill>
          <a:ln w="12700" cap="flat">
            <a:noFill/>
            <a:prstDash val="solid"/>
            <a:miter/>
          </a:ln>
        </p:spPr>
        <p:txBody>
          <a:bodyPr rtlCol="0" anchor="ctr"/>
          <a:lstStyle/>
          <a:p>
            <a:pPr algn="l" rtl="0"/>
            <a:endParaRPr lang="es-ES" noProof="0"/>
          </a:p>
        </p:txBody>
      </p:sp>
      <p:sp>
        <p:nvSpPr>
          <p:cNvPr id="8" name="Título 7">
            <a:extLst>
              <a:ext uri="{FF2B5EF4-FFF2-40B4-BE49-F238E27FC236}">
                <a16:creationId xmlns:a16="http://schemas.microsoft.com/office/drawing/2014/main" id="{51A54DF2-9EE6-43F7-A586-88CA6C624778}"/>
              </a:ext>
            </a:extLst>
          </p:cNvPr>
          <p:cNvSpPr>
            <a:spLocks noGrp="1"/>
          </p:cNvSpPr>
          <p:nvPr>
            <p:ph type="title"/>
          </p:nvPr>
        </p:nvSpPr>
        <p:spPr/>
        <p:txBody>
          <a:bodyPr rtlCol="0"/>
          <a:lstStyle>
            <a:lvl1pPr>
              <a:defRPr>
                <a:solidFill>
                  <a:schemeClr val="bg1"/>
                </a:solidFill>
              </a:defRPr>
            </a:lvl1pPr>
          </a:lstStyle>
          <a:p>
            <a:pPr rtl="0"/>
            <a:r>
              <a:rPr lang="es-ES" noProof="0"/>
              <a:t>Haga clic para modificar el estilo de título del patrón</a:t>
            </a:r>
          </a:p>
        </p:txBody>
      </p:sp>
      <p:sp>
        <p:nvSpPr>
          <p:cNvPr id="11" name="Marcador de texto 2">
            <a:extLst>
              <a:ext uri="{FF2B5EF4-FFF2-40B4-BE49-F238E27FC236}">
                <a16:creationId xmlns:a16="http://schemas.microsoft.com/office/drawing/2014/main" id="{D1F82F6E-10E8-4A58-9655-E18D14D7901F}"/>
              </a:ext>
            </a:extLst>
          </p:cNvPr>
          <p:cNvSpPr>
            <a:spLocks noGrp="1"/>
          </p:cNvSpPr>
          <p:nvPr>
            <p:ph type="body" idx="1" hasCustomPrompt="1"/>
          </p:nvPr>
        </p:nvSpPr>
        <p:spPr>
          <a:xfrm>
            <a:off x="839788" y="1840863"/>
            <a:ext cx="5157787" cy="664211"/>
          </a:xfrm>
        </p:spPr>
        <p:txBody>
          <a:bodyPr rtlCol="0" anchor="b"/>
          <a:lstStyle>
            <a:lvl1pPr marL="0" indent="0">
              <a:buNone/>
              <a:defRPr sz="2400" b="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Editar estilos de texto del patrón</a:t>
            </a:r>
          </a:p>
        </p:txBody>
      </p:sp>
      <p:sp>
        <p:nvSpPr>
          <p:cNvPr id="12" name="Marcador de posición de contenido 3">
            <a:extLst>
              <a:ext uri="{FF2B5EF4-FFF2-40B4-BE49-F238E27FC236}">
                <a16:creationId xmlns:a16="http://schemas.microsoft.com/office/drawing/2014/main" id="{C2F6C18E-5BCB-42EF-9310-5BD6E011DF2F}"/>
              </a:ext>
            </a:extLst>
          </p:cNvPr>
          <p:cNvSpPr>
            <a:spLocks noGrp="1"/>
          </p:cNvSpPr>
          <p:nvPr>
            <p:ph sz="half" idx="2" hasCustomPrompt="1"/>
          </p:nvPr>
        </p:nvSpPr>
        <p:spPr>
          <a:xfrm>
            <a:off x="839788" y="2505075"/>
            <a:ext cx="5157787" cy="3684588"/>
          </a:xfrm>
        </p:spPr>
        <p:txBody>
          <a:bodyPr rtlCol="0">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14" name="Marcador de posición de texto 4">
            <a:extLst>
              <a:ext uri="{FF2B5EF4-FFF2-40B4-BE49-F238E27FC236}">
                <a16:creationId xmlns:a16="http://schemas.microsoft.com/office/drawing/2014/main" id="{9BA2923F-D123-40C6-A193-B86D683D5B51}"/>
              </a:ext>
            </a:extLst>
          </p:cNvPr>
          <p:cNvSpPr>
            <a:spLocks noGrp="1"/>
          </p:cNvSpPr>
          <p:nvPr>
            <p:ph type="body" sz="quarter" idx="3" hasCustomPrompt="1"/>
          </p:nvPr>
        </p:nvSpPr>
        <p:spPr>
          <a:xfrm>
            <a:off x="6172200" y="1840863"/>
            <a:ext cx="5183188" cy="664212"/>
          </a:xfrm>
        </p:spPr>
        <p:txBody>
          <a:bodyPr rtlCol="0" anchor="b"/>
          <a:lstStyle>
            <a:lvl1pPr marL="0" indent="0">
              <a:buNone/>
              <a:defRPr sz="2400" b="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Editar estilos de texto del patrón</a:t>
            </a:r>
          </a:p>
        </p:txBody>
      </p:sp>
      <p:sp>
        <p:nvSpPr>
          <p:cNvPr id="16" name="Marcador de posición de contenido 5">
            <a:extLst>
              <a:ext uri="{FF2B5EF4-FFF2-40B4-BE49-F238E27FC236}">
                <a16:creationId xmlns:a16="http://schemas.microsoft.com/office/drawing/2014/main" id="{8305C175-94AC-44DD-9321-0A8DBDF22DA9}"/>
              </a:ext>
            </a:extLst>
          </p:cNvPr>
          <p:cNvSpPr>
            <a:spLocks noGrp="1"/>
          </p:cNvSpPr>
          <p:nvPr>
            <p:ph sz="quarter" idx="4" hasCustomPrompt="1"/>
          </p:nvPr>
        </p:nvSpPr>
        <p:spPr>
          <a:xfrm>
            <a:off x="6172200" y="2505075"/>
            <a:ext cx="5183188" cy="3684588"/>
          </a:xfrm>
        </p:spPr>
        <p:txBody>
          <a:bodyPr rtlCol="0">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Tree>
    <p:extLst>
      <p:ext uri="{BB962C8B-B14F-4D97-AF65-F5344CB8AC3E}">
        <p14:creationId xmlns:p14="http://schemas.microsoft.com/office/powerpoint/2010/main" val="2759988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rtl="0"/>
            <a:endParaRPr lang="es-ES" noProof="0"/>
          </a:p>
        </p:txBody>
      </p:sp>
      <p:sp>
        <p:nvSpPr>
          <p:cNvPr id="6" name="Rectángulo 5">
            <a:extLst>
              <a:ext uri="{FF2B5EF4-FFF2-40B4-BE49-F238E27FC236}">
                <a16:creationId xmlns:a16="http://schemas.microsoft.com/office/drawing/2014/main" id="{834F3F28-2A24-40B5-AC8C-5A53DC799A96}"/>
              </a:ext>
            </a:extLst>
          </p:cNvPr>
          <p:cNvSpPr/>
          <p:nvPr userDrawn="1"/>
        </p:nvSpPr>
        <p:spPr>
          <a:xfrm>
            <a:off x="129539" y="128016"/>
            <a:ext cx="11932919" cy="6601968"/>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pPr algn="l" rtl="0"/>
            <a:endParaRPr lang="es-ES" noProof="0"/>
          </a:p>
        </p:txBody>
      </p:sp>
      <p:sp>
        <p:nvSpPr>
          <p:cNvPr id="3" name="Marcador de número de diapositiva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rtlCol="0"/>
          <a:lstStyle/>
          <a:p>
            <a:pPr rtl="0"/>
            <a:fld id="{D495E168-DA5E-4888-8D8A-92B118324C14}" type="slidenum">
              <a:rPr lang="es-ES" noProof="0" smtClean="0"/>
              <a:pPr rtl="0"/>
              <a:t>‹Nº›</a:t>
            </a:fld>
            <a:endParaRPr lang="es-ES" noProof="0"/>
          </a:p>
        </p:txBody>
      </p:sp>
      <p:sp>
        <p:nvSpPr>
          <p:cNvPr id="4" name="Marcador de fecha 3">
            <a:extLst>
              <a:ext uri="{FF2B5EF4-FFF2-40B4-BE49-F238E27FC236}">
                <a16:creationId xmlns:a16="http://schemas.microsoft.com/office/drawing/2014/main" id="{CC7A2807-F7BA-4350-93C3-95213A4854E0}"/>
              </a:ext>
            </a:extLst>
          </p:cNvPr>
          <p:cNvSpPr>
            <a:spLocks noGrp="1"/>
          </p:cNvSpPr>
          <p:nvPr>
            <p:ph type="dt" sz="half" idx="11"/>
          </p:nvPr>
        </p:nvSpPr>
        <p:spPr/>
        <p:txBody>
          <a:bodyPr rtlCol="0"/>
          <a:lstStyle/>
          <a:p>
            <a:pPr rtl="0"/>
            <a:r>
              <a:rPr lang="es-ES" noProof="0"/>
              <a:t>DD.MM.20AA</a:t>
            </a:r>
          </a:p>
        </p:txBody>
      </p:sp>
      <p:sp>
        <p:nvSpPr>
          <p:cNvPr id="5" name="Marcador de pie de página 4">
            <a:extLst>
              <a:ext uri="{FF2B5EF4-FFF2-40B4-BE49-F238E27FC236}">
                <a16:creationId xmlns:a16="http://schemas.microsoft.com/office/drawing/2014/main" id="{92F6AE88-305E-4E68-AF8E-10BCB695A1D5}"/>
              </a:ext>
            </a:extLst>
          </p:cNvPr>
          <p:cNvSpPr>
            <a:spLocks noGrp="1"/>
          </p:cNvSpPr>
          <p:nvPr>
            <p:ph type="ftr" sz="quarter" idx="12"/>
          </p:nvPr>
        </p:nvSpPr>
        <p:spPr/>
        <p:txBody>
          <a:bodyPr rtlCol="0"/>
          <a:lstStyle/>
          <a:p>
            <a:pPr rtl="0"/>
            <a:r>
              <a:rPr lang="es-ES" noProof="0"/>
              <a:t>AGREGAR UN PIE DE PÁGINA</a:t>
            </a:r>
          </a:p>
        </p:txBody>
      </p:sp>
      <p:sp>
        <p:nvSpPr>
          <p:cNvPr id="7" name="Elipse 6">
            <a:extLst>
              <a:ext uri="{FF2B5EF4-FFF2-40B4-BE49-F238E27FC236}">
                <a16:creationId xmlns:a16="http://schemas.microsoft.com/office/drawing/2014/main" id="{95BAC97E-3C4E-4D04-8A57-DC61E07CB8FD}"/>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rtl="0"/>
            <a:endParaRPr lang="es-ES" noProof="0"/>
          </a:p>
        </p:txBody>
      </p:sp>
      <p:sp>
        <p:nvSpPr>
          <p:cNvPr id="13" name="Rectángulo 12">
            <a:extLst>
              <a:ext uri="{FF2B5EF4-FFF2-40B4-BE49-F238E27FC236}">
                <a16:creationId xmlns:a16="http://schemas.microsoft.com/office/drawing/2014/main" id="{E7822F33-D675-4E6C-BD09-D9C78365BB41}"/>
              </a:ext>
            </a:extLst>
          </p:cNvPr>
          <p:cNvSpPr/>
          <p:nvPr userDrawn="1"/>
        </p:nvSpPr>
        <p:spPr>
          <a:xfrm>
            <a:off x="915026" y="2105709"/>
            <a:ext cx="3749040" cy="36576"/>
          </a:xfrm>
          <a:prstGeom prst="rect">
            <a:avLst/>
          </a:prstGeom>
          <a:solidFill>
            <a:schemeClr val="bg2"/>
          </a:solidFill>
          <a:ln w="12700" cap="flat">
            <a:noFill/>
            <a:prstDash val="solid"/>
            <a:miter/>
          </a:ln>
        </p:spPr>
        <p:txBody>
          <a:bodyPr rtlCol="0" anchor="ctr"/>
          <a:lstStyle/>
          <a:p>
            <a:pPr algn="l" rtl="0"/>
            <a:endParaRPr lang="es-ES" noProof="0"/>
          </a:p>
        </p:txBody>
      </p:sp>
      <p:sp>
        <p:nvSpPr>
          <p:cNvPr id="11" name="Título 1">
            <a:extLst>
              <a:ext uri="{FF2B5EF4-FFF2-40B4-BE49-F238E27FC236}">
                <a16:creationId xmlns:a16="http://schemas.microsoft.com/office/drawing/2014/main" id="{B1C3E675-6E45-4A81-AEA3-D36388222894}"/>
              </a:ext>
            </a:extLst>
          </p:cNvPr>
          <p:cNvSpPr>
            <a:spLocks noGrp="1"/>
          </p:cNvSpPr>
          <p:nvPr>
            <p:ph type="title"/>
          </p:nvPr>
        </p:nvSpPr>
        <p:spPr>
          <a:xfrm>
            <a:off x="839788" y="457200"/>
            <a:ext cx="3932237" cy="1600200"/>
          </a:xfrm>
        </p:spPr>
        <p:txBody>
          <a:bodyPr rtlCol="0" anchor="b"/>
          <a:lstStyle>
            <a:lvl1pPr>
              <a:defRPr sz="3200">
                <a:solidFill>
                  <a:schemeClr val="bg1"/>
                </a:solidFill>
              </a:defRPr>
            </a:lvl1pPr>
          </a:lstStyle>
          <a:p>
            <a:pPr rtl="0"/>
            <a:r>
              <a:rPr lang="es-ES" noProof="0"/>
              <a:t>Haga clic para modificar el estilo de título del patrón</a:t>
            </a:r>
          </a:p>
        </p:txBody>
      </p:sp>
      <p:sp>
        <p:nvSpPr>
          <p:cNvPr id="12" name="Marcador de texto 3">
            <a:extLst>
              <a:ext uri="{FF2B5EF4-FFF2-40B4-BE49-F238E27FC236}">
                <a16:creationId xmlns:a16="http://schemas.microsoft.com/office/drawing/2014/main" id="{1E4B599D-7641-40C1-8DAE-110A36403CFF}"/>
              </a:ext>
            </a:extLst>
          </p:cNvPr>
          <p:cNvSpPr>
            <a:spLocks noGrp="1"/>
          </p:cNvSpPr>
          <p:nvPr>
            <p:ph type="body" sz="half" idx="2" hasCustomPrompt="1"/>
          </p:nvPr>
        </p:nvSpPr>
        <p:spPr>
          <a:xfrm>
            <a:off x="839788" y="2177592"/>
            <a:ext cx="3932237" cy="3691396"/>
          </a:xfrm>
        </p:spPr>
        <p:txBody>
          <a:bodyPr rtlCol="0"/>
          <a:lstStyle>
            <a:lvl1pPr marL="0" indent="0">
              <a:buNone/>
              <a:defRPr sz="160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s-ES" noProof="0"/>
              <a:t>Editar estilos de texto del patrón</a:t>
            </a:r>
          </a:p>
        </p:txBody>
      </p:sp>
      <p:sp>
        <p:nvSpPr>
          <p:cNvPr id="14" name="Marcador de posición de contenido 2">
            <a:extLst>
              <a:ext uri="{FF2B5EF4-FFF2-40B4-BE49-F238E27FC236}">
                <a16:creationId xmlns:a16="http://schemas.microsoft.com/office/drawing/2014/main" id="{709FEF38-E3A7-4527-97CB-AF528BAEBA8F}"/>
              </a:ext>
            </a:extLst>
          </p:cNvPr>
          <p:cNvSpPr>
            <a:spLocks noGrp="1"/>
          </p:cNvSpPr>
          <p:nvPr>
            <p:ph idx="1" hasCustomPrompt="1"/>
          </p:nvPr>
        </p:nvSpPr>
        <p:spPr>
          <a:xfrm>
            <a:off x="5180012" y="457200"/>
            <a:ext cx="6172200" cy="5408613"/>
          </a:xfrm>
        </p:spPr>
        <p:txBody>
          <a:bodyPr rtlCol="0">
            <a:normAutofit/>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2000"/>
            </a:lvl6pPr>
            <a:lvl7pPr>
              <a:defRPr sz="2000"/>
            </a:lvl7pPr>
            <a:lvl8pPr>
              <a:defRPr sz="2000"/>
            </a:lvl8pPr>
            <a:lvl9pPr>
              <a:defRPr sz="2000"/>
            </a:lvl9p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Tree>
    <p:extLst>
      <p:ext uri="{BB962C8B-B14F-4D97-AF65-F5344CB8AC3E}">
        <p14:creationId xmlns:p14="http://schemas.microsoft.com/office/powerpoint/2010/main" val="37279474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n con leyenda">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rtl="0"/>
            <a:endParaRPr lang="es-ES" noProof="0"/>
          </a:p>
        </p:txBody>
      </p:sp>
      <p:sp>
        <p:nvSpPr>
          <p:cNvPr id="6" name="Rectángulo 5">
            <a:extLst>
              <a:ext uri="{FF2B5EF4-FFF2-40B4-BE49-F238E27FC236}">
                <a16:creationId xmlns:a16="http://schemas.microsoft.com/office/drawing/2014/main" id="{834F3F28-2A24-40B5-AC8C-5A53DC799A96}"/>
              </a:ext>
            </a:extLst>
          </p:cNvPr>
          <p:cNvSpPr/>
          <p:nvPr userDrawn="1"/>
        </p:nvSpPr>
        <p:spPr>
          <a:xfrm>
            <a:off x="129539" y="128016"/>
            <a:ext cx="11932919" cy="6601968"/>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pPr algn="l" rtl="0"/>
            <a:endParaRPr lang="es-ES" noProof="0"/>
          </a:p>
        </p:txBody>
      </p:sp>
      <p:sp>
        <p:nvSpPr>
          <p:cNvPr id="3" name="Marcador de número de diapositiva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rtlCol="0"/>
          <a:lstStyle/>
          <a:p>
            <a:pPr rtl="0"/>
            <a:fld id="{D495E168-DA5E-4888-8D8A-92B118324C14}" type="slidenum">
              <a:rPr lang="es-ES" noProof="0" smtClean="0"/>
              <a:pPr rtl="0"/>
              <a:t>‹Nº›</a:t>
            </a:fld>
            <a:endParaRPr lang="es-ES" noProof="0"/>
          </a:p>
        </p:txBody>
      </p:sp>
      <p:sp>
        <p:nvSpPr>
          <p:cNvPr id="4" name="Marcador de fecha 3">
            <a:extLst>
              <a:ext uri="{FF2B5EF4-FFF2-40B4-BE49-F238E27FC236}">
                <a16:creationId xmlns:a16="http://schemas.microsoft.com/office/drawing/2014/main" id="{CC7A2807-F7BA-4350-93C3-95213A4854E0}"/>
              </a:ext>
            </a:extLst>
          </p:cNvPr>
          <p:cNvSpPr>
            <a:spLocks noGrp="1"/>
          </p:cNvSpPr>
          <p:nvPr>
            <p:ph type="dt" sz="half" idx="11"/>
          </p:nvPr>
        </p:nvSpPr>
        <p:spPr/>
        <p:txBody>
          <a:bodyPr rtlCol="0"/>
          <a:lstStyle/>
          <a:p>
            <a:pPr rtl="0"/>
            <a:r>
              <a:rPr lang="es-ES" noProof="0"/>
              <a:t>DD.MM.20AA</a:t>
            </a:r>
          </a:p>
        </p:txBody>
      </p:sp>
      <p:sp>
        <p:nvSpPr>
          <p:cNvPr id="5" name="Marcador de pie de página 4">
            <a:extLst>
              <a:ext uri="{FF2B5EF4-FFF2-40B4-BE49-F238E27FC236}">
                <a16:creationId xmlns:a16="http://schemas.microsoft.com/office/drawing/2014/main" id="{92F6AE88-305E-4E68-AF8E-10BCB695A1D5}"/>
              </a:ext>
            </a:extLst>
          </p:cNvPr>
          <p:cNvSpPr>
            <a:spLocks noGrp="1"/>
          </p:cNvSpPr>
          <p:nvPr>
            <p:ph type="ftr" sz="quarter" idx="12"/>
          </p:nvPr>
        </p:nvSpPr>
        <p:spPr/>
        <p:txBody>
          <a:bodyPr rtlCol="0"/>
          <a:lstStyle/>
          <a:p>
            <a:pPr rtl="0"/>
            <a:r>
              <a:rPr lang="es-ES" noProof="0"/>
              <a:t>AGREGAR UN PIE DE PÁGINA</a:t>
            </a:r>
          </a:p>
        </p:txBody>
      </p:sp>
      <p:sp>
        <p:nvSpPr>
          <p:cNvPr id="7" name="Elipse 6">
            <a:extLst>
              <a:ext uri="{FF2B5EF4-FFF2-40B4-BE49-F238E27FC236}">
                <a16:creationId xmlns:a16="http://schemas.microsoft.com/office/drawing/2014/main" id="{95BAC97E-3C4E-4D04-8A57-DC61E07CB8FD}"/>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rtl="0"/>
            <a:endParaRPr lang="es-ES" noProof="0"/>
          </a:p>
        </p:txBody>
      </p:sp>
      <p:sp>
        <p:nvSpPr>
          <p:cNvPr id="13" name="Rectángulo 12">
            <a:extLst>
              <a:ext uri="{FF2B5EF4-FFF2-40B4-BE49-F238E27FC236}">
                <a16:creationId xmlns:a16="http://schemas.microsoft.com/office/drawing/2014/main" id="{E7822F33-D675-4E6C-BD09-D9C78365BB41}"/>
              </a:ext>
            </a:extLst>
          </p:cNvPr>
          <p:cNvSpPr/>
          <p:nvPr userDrawn="1"/>
        </p:nvSpPr>
        <p:spPr>
          <a:xfrm>
            <a:off x="915026" y="2105709"/>
            <a:ext cx="3749040" cy="36576"/>
          </a:xfrm>
          <a:prstGeom prst="rect">
            <a:avLst/>
          </a:prstGeom>
          <a:solidFill>
            <a:schemeClr val="bg2"/>
          </a:solidFill>
          <a:ln w="12700" cap="flat">
            <a:noFill/>
            <a:prstDash val="solid"/>
            <a:miter/>
          </a:ln>
        </p:spPr>
        <p:txBody>
          <a:bodyPr rtlCol="0" anchor="ctr"/>
          <a:lstStyle/>
          <a:p>
            <a:pPr algn="l" rtl="0"/>
            <a:endParaRPr lang="es-ES" noProof="0"/>
          </a:p>
        </p:txBody>
      </p:sp>
      <p:sp>
        <p:nvSpPr>
          <p:cNvPr id="11" name="Título 1">
            <a:extLst>
              <a:ext uri="{FF2B5EF4-FFF2-40B4-BE49-F238E27FC236}">
                <a16:creationId xmlns:a16="http://schemas.microsoft.com/office/drawing/2014/main" id="{B1C3E675-6E45-4A81-AEA3-D36388222894}"/>
              </a:ext>
            </a:extLst>
          </p:cNvPr>
          <p:cNvSpPr>
            <a:spLocks noGrp="1"/>
          </p:cNvSpPr>
          <p:nvPr>
            <p:ph type="title"/>
          </p:nvPr>
        </p:nvSpPr>
        <p:spPr>
          <a:xfrm>
            <a:off x="839788" y="457200"/>
            <a:ext cx="3932237" cy="1600200"/>
          </a:xfrm>
        </p:spPr>
        <p:txBody>
          <a:bodyPr rtlCol="0" anchor="b"/>
          <a:lstStyle>
            <a:lvl1pPr>
              <a:defRPr sz="3200">
                <a:solidFill>
                  <a:schemeClr val="bg1"/>
                </a:solidFill>
              </a:defRPr>
            </a:lvl1pPr>
          </a:lstStyle>
          <a:p>
            <a:pPr rtl="0"/>
            <a:r>
              <a:rPr lang="es-ES" noProof="0"/>
              <a:t>Haga clic para modificar el estilo de título del patrón</a:t>
            </a:r>
          </a:p>
        </p:txBody>
      </p:sp>
      <p:sp>
        <p:nvSpPr>
          <p:cNvPr id="12" name="Marcador de texto 3">
            <a:extLst>
              <a:ext uri="{FF2B5EF4-FFF2-40B4-BE49-F238E27FC236}">
                <a16:creationId xmlns:a16="http://schemas.microsoft.com/office/drawing/2014/main" id="{1E4B599D-7641-40C1-8DAE-110A36403CFF}"/>
              </a:ext>
            </a:extLst>
          </p:cNvPr>
          <p:cNvSpPr>
            <a:spLocks noGrp="1"/>
          </p:cNvSpPr>
          <p:nvPr>
            <p:ph type="body" sz="half" idx="2" hasCustomPrompt="1"/>
          </p:nvPr>
        </p:nvSpPr>
        <p:spPr>
          <a:xfrm>
            <a:off x="839788" y="2177592"/>
            <a:ext cx="3932237" cy="3691396"/>
          </a:xfrm>
        </p:spPr>
        <p:txBody>
          <a:bodyPr rtlCol="0"/>
          <a:lstStyle>
            <a:lvl1pPr marL="0" indent="0">
              <a:buNone/>
              <a:defRPr sz="160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s-ES" noProof="0"/>
              <a:t>Editar estilos de texto del patrón</a:t>
            </a:r>
          </a:p>
        </p:txBody>
      </p:sp>
      <p:sp>
        <p:nvSpPr>
          <p:cNvPr id="15" name="Marcador de posición de imagen 2">
            <a:extLst>
              <a:ext uri="{FF2B5EF4-FFF2-40B4-BE49-F238E27FC236}">
                <a16:creationId xmlns:a16="http://schemas.microsoft.com/office/drawing/2014/main" id="{1B69B4CE-EB2F-46CF-9A80-64E44E5E95AC}"/>
              </a:ext>
            </a:extLst>
          </p:cNvPr>
          <p:cNvSpPr>
            <a:spLocks noGrp="1"/>
          </p:cNvSpPr>
          <p:nvPr>
            <p:ph type="pic" idx="1"/>
          </p:nvPr>
        </p:nvSpPr>
        <p:spPr>
          <a:xfrm>
            <a:off x="5183188" y="457201"/>
            <a:ext cx="6172200" cy="5403850"/>
          </a:xfrm>
        </p:spPr>
        <p:txBody>
          <a:bodyPr rtlCol="0" anchor="ct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s-ES" noProof="0"/>
              <a:t>Haga clic en el icono para agregar una imagen</a:t>
            </a:r>
          </a:p>
        </p:txBody>
      </p:sp>
    </p:spTree>
    <p:extLst>
      <p:ext uri="{BB962C8B-B14F-4D97-AF65-F5344CB8AC3E}">
        <p14:creationId xmlns:p14="http://schemas.microsoft.com/office/powerpoint/2010/main" val="3698307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EC40FB52-44A8-43D1-8B33-F4E55A83AC38}"/>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rtl="0"/>
            <a:endParaRPr lang="es-ES" noProof="0"/>
          </a:p>
        </p:txBody>
      </p:sp>
      <p:sp>
        <p:nvSpPr>
          <p:cNvPr id="6" name="Rectángulo 5">
            <a:extLst>
              <a:ext uri="{FF2B5EF4-FFF2-40B4-BE49-F238E27FC236}">
                <a16:creationId xmlns:a16="http://schemas.microsoft.com/office/drawing/2014/main" id="{164ACA68-1C2C-4C4D-9CB4-1C8BF3E03F57}"/>
              </a:ext>
            </a:extLst>
          </p:cNvPr>
          <p:cNvSpPr/>
          <p:nvPr userDrawn="1"/>
        </p:nvSpPr>
        <p:spPr>
          <a:xfrm>
            <a:off x="129540" y="128016"/>
            <a:ext cx="11932920" cy="6601968"/>
          </a:xfrm>
          <a:prstGeom prst="rect">
            <a:avLst/>
          </a:prstGeom>
          <a:gradFill flip="none" rotWithShape="1">
            <a:gsLst>
              <a:gs pos="0">
                <a:schemeClr val="accent2">
                  <a:alpha val="80000"/>
                </a:schemeClr>
              </a:gs>
              <a:gs pos="99000">
                <a:schemeClr val="accent3">
                  <a:alpha val="80000"/>
                </a:schemeClr>
              </a:gs>
            </a:gsLst>
            <a:lin ang="0" scaled="1"/>
            <a:tileRect/>
          </a:gradFill>
          <a:ln w="12700" cap="flat">
            <a:noFill/>
            <a:prstDash val="solid"/>
            <a:miter/>
          </a:ln>
        </p:spPr>
        <p:txBody>
          <a:bodyPr rtlCol="0" anchor="ctr"/>
          <a:lstStyle/>
          <a:p>
            <a:pPr algn="l" rtl="0"/>
            <a:endParaRPr lang="es-ES" noProof="0"/>
          </a:p>
        </p:txBody>
      </p:sp>
      <p:sp>
        <p:nvSpPr>
          <p:cNvPr id="3" name="Marcador de número de diapositiva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rtlCol="0"/>
          <a:lstStyle/>
          <a:p>
            <a:pPr rtl="0"/>
            <a:fld id="{D495E168-DA5E-4888-8D8A-92B118324C14}" type="slidenum">
              <a:rPr lang="es-ES" noProof="0" smtClean="0"/>
              <a:pPr rtl="0"/>
              <a:t>‹Nº›</a:t>
            </a:fld>
            <a:endParaRPr lang="es-ES" noProof="0"/>
          </a:p>
        </p:txBody>
      </p:sp>
      <p:sp>
        <p:nvSpPr>
          <p:cNvPr id="4" name="Marcador de fecha 3">
            <a:extLst>
              <a:ext uri="{FF2B5EF4-FFF2-40B4-BE49-F238E27FC236}">
                <a16:creationId xmlns:a16="http://schemas.microsoft.com/office/drawing/2014/main" id="{D8A140A0-8435-451E-9A8E-9C33B97E1B11}"/>
              </a:ext>
            </a:extLst>
          </p:cNvPr>
          <p:cNvSpPr>
            <a:spLocks noGrp="1"/>
          </p:cNvSpPr>
          <p:nvPr>
            <p:ph type="dt" sz="half" idx="11"/>
          </p:nvPr>
        </p:nvSpPr>
        <p:spPr/>
        <p:txBody>
          <a:bodyPr rtlCol="0"/>
          <a:lstStyle/>
          <a:p>
            <a:pPr rtl="0"/>
            <a:r>
              <a:rPr lang="es-ES" noProof="0"/>
              <a:t>DD.MM.20AA</a:t>
            </a:r>
          </a:p>
        </p:txBody>
      </p:sp>
      <p:sp>
        <p:nvSpPr>
          <p:cNvPr id="5" name="Marcador de pie de página 4">
            <a:extLst>
              <a:ext uri="{FF2B5EF4-FFF2-40B4-BE49-F238E27FC236}">
                <a16:creationId xmlns:a16="http://schemas.microsoft.com/office/drawing/2014/main" id="{93BDD90A-F598-4982-8244-00A2189F77BD}"/>
              </a:ext>
            </a:extLst>
          </p:cNvPr>
          <p:cNvSpPr>
            <a:spLocks noGrp="1"/>
          </p:cNvSpPr>
          <p:nvPr>
            <p:ph type="ftr" sz="quarter" idx="12"/>
          </p:nvPr>
        </p:nvSpPr>
        <p:spPr/>
        <p:txBody>
          <a:bodyPr rtlCol="0"/>
          <a:lstStyle/>
          <a:p>
            <a:pPr rtl="0"/>
            <a:r>
              <a:rPr lang="es-ES" noProof="0"/>
              <a:t>AGREGAR UN PIE DE PÁGINA</a:t>
            </a:r>
          </a:p>
        </p:txBody>
      </p:sp>
      <p:sp>
        <p:nvSpPr>
          <p:cNvPr id="15" name="Elipse 14">
            <a:extLst>
              <a:ext uri="{FF2B5EF4-FFF2-40B4-BE49-F238E27FC236}">
                <a16:creationId xmlns:a16="http://schemas.microsoft.com/office/drawing/2014/main" id="{B6E88236-C248-4008-9619-75BCE6D3401C}"/>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rtl="0"/>
            <a:endParaRPr lang="es-ES" noProof="0"/>
          </a:p>
        </p:txBody>
      </p:sp>
      <p:sp>
        <p:nvSpPr>
          <p:cNvPr id="18" name="Rectángulo 17">
            <a:extLst>
              <a:ext uri="{FF2B5EF4-FFF2-40B4-BE49-F238E27FC236}">
                <a16:creationId xmlns:a16="http://schemas.microsoft.com/office/drawing/2014/main" id="{2D3F74C5-9ADD-4AE3-BCA5-88726CC2A1A3}"/>
              </a:ext>
            </a:extLst>
          </p:cNvPr>
          <p:cNvSpPr/>
          <p:nvPr userDrawn="1"/>
        </p:nvSpPr>
        <p:spPr>
          <a:xfrm>
            <a:off x="4312920" y="1667974"/>
            <a:ext cx="3566160" cy="36576"/>
          </a:xfrm>
          <a:prstGeom prst="rect">
            <a:avLst/>
          </a:prstGeom>
          <a:solidFill>
            <a:schemeClr val="bg2"/>
          </a:solidFill>
          <a:ln w="12700" cap="flat">
            <a:noFill/>
            <a:prstDash val="solid"/>
            <a:miter/>
          </a:ln>
        </p:spPr>
        <p:txBody>
          <a:bodyPr rtlCol="0" anchor="ctr"/>
          <a:lstStyle/>
          <a:p>
            <a:pPr algn="l" rtl="0"/>
            <a:endParaRPr lang="es-ES" noProof="0"/>
          </a:p>
        </p:txBody>
      </p:sp>
      <p:sp>
        <p:nvSpPr>
          <p:cNvPr id="2" name="Título 1">
            <a:extLst>
              <a:ext uri="{FF2B5EF4-FFF2-40B4-BE49-F238E27FC236}">
                <a16:creationId xmlns:a16="http://schemas.microsoft.com/office/drawing/2014/main" id="{FF2B3756-19E0-4B2F-B1D5-7664E0B38BE1}"/>
              </a:ext>
            </a:extLst>
          </p:cNvPr>
          <p:cNvSpPr>
            <a:spLocks noGrp="1"/>
          </p:cNvSpPr>
          <p:nvPr>
            <p:ph type="title"/>
          </p:nvPr>
        </p:nvSpPr>
        <p:spPr/>
        <p:txBody>
          <a:bodyPr rtlCol="0"/>
          <a:lstStyle>
            <a:lvl1pPr algn="ctr">
              <a:defRPr>
                <a:solidFill>
                  <a:schemeClr val="bg1"/>
                </a:solidFill>
              </a:defRPr>
            </a:lvl1pPr>
          </a:lstStyle>
          <a:p>
            <a:pPr rtl="0"/>
            <a:r>
              <a:rPr lang="es-ES" noProof="0"/>
              <a:t>Haga clic para modificar el estilo de título del patrón</a:t>
            </a:r>
          </a:p>
        </p:txBody>
      </p:sp>
    </p:spTree>
    <p:extLst>
      <p:ext uri="{BB962C8B-B14F-4D97-AF65-F5344CB8AC3E}">
        <p14:creationId xmlns:p14="http://schemas.microsoft.com/office/powerpoint/2010/main" val="24183200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n blanco">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EC40FB52-44A8-43D1-8B33-F4E55A83AC38}"/>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rtl="0"/>
            <a:endParaRPr lang="es-ES" noProof="0"/>
          </a:p>
        </p:txBody>
      </p:sp>
      <p:sp>
        <p:nvSpPr>
          <p:cNvPr id="6" name="Rectángulo 5">
            <a:extLst>
              <a:ext uri="{FF2B5EF4-FFF2-40B4-BE49-F238E27FC236}">
                <a16:creationId xmlns:a16="http://schemas.microsoft.com/office/drawing/2014/main" id="{164ACA68-1C2C-4C4D-9CB4-1C8BF3E03F57}"/>
              </a:ext>
            </a:extLst>
          </p:cNvPr>
          <p:cNvSpPr/>
          <p:nvPr userDrawn="1"/>
        </p:nvSpPr>
        <p:spPr>
          <a:xfrm>
            <a:off x="129540" y="128016"/>
            <a:ext cx="11932920" cy="6601968"/>
          </a:xfrm>
          <a:prstGeom prst="rect">
            <a:avLst/>
          </a:prstGeom>
          <a:gradFill flip="none" rotWithShape="1">
            <a:gsLst>
              <a:gs pos="0">
                <a:schemeClr val="accent2">
                  <a:alpha val="80000"/>
                </a:schemeClr>
              </a:gs>
              <a:gs pos="99000">
                <a:schemeClr val="accent3">
                  <a:alpha val="80000"/>
                </a:schemeClr>
              </a:gs>
            </a:gsLst>
            <a:lin ang="0" scaled="1"/>
            <a:tileRect/>
          </a:gradFill>
          <a:ln w="12700" cap="flat">
            <a:noFill/>
            <a:prstDash val="solid"/>
            <a:miter/>
          </a:ln>
        </p:spPr>
        <p:txBody>
          <a:bodyPr rtlCol="0" anchor="ctr"/>
          <a:lstStyle/>
          <a:p>
            <a:pPr algn="l" rtl="0"/>
            <a:endParaRPr lang="es-ES" noProof="0"/>
          </a:p>
        </p:txBody>
      </p:sp>
      <p:sp>
        <p:nvSpPr>
          <p:cNvPr id="3" name="Marcador de número de diapositiva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rtlCol="0"/>
          <a:lstStyle/>
          <a:p>
            <a:pPr rtl="0"/>
            <a:fld id="{D495E168-DA5E-4888-8D8A-92B118324C14}" type="slidenum">
              <a:rPr lang="es-ES" noProof="0" smtClean="0"/>
              <a:pPr rtl="0"/>
              <a:t>‹Nº›</a:t>
            </a:fld>
            <a:endParaRPr lang="es-ES" noProof="0"/>
          </a:p>
        </p:txBody>
      </p:sp>
      <p:sp>
        <p:nvSpPr>
          <p:cNvPr id="4" name="Marcador de fecha 3">
            <a:extLst>
              <a:ext uri="{FF2B5EF4-FFF2-40B4-BE49-F238E27FC236}">
                <a16:creationId xmlns:a16="http://schemas.microsoft.com/office/drawing/2014/main" id="{D8A140A0-8435-451E-9A8E-9C33B97E1B11}"/>
              </a:ext>
            </a:extLst>
          </p:cNvPr>
          <p:cNvSpPr>
            <a:spLocks noGrp="1"/>
          </p:cNvSpPr>
          <p:nvPr>
            <p:ph type="dt" sz="half" idx="11"/>
          </p:nvPr>
        </p:nvSpPr>
        <p:spPr/>
        <p:txBody>
          <a:bodyPr rtlCol="0"/>
          <a:lstStyle/>
          <a:p>
            <a:pPr rtl="0"/>
            <a:r>
              <a:rPr lang="es-ES" noProof="0"/>
              <a:t>DD.MM.20AA</a:t>
            </a:r>
          </a:p>
        </p:txBody>
      </p:sp>
      <p:sp>
        <p:nvSpPr>
          <p:cNvPr id="5" name="Marcador de pie de página 4">
            <a:extLst>
              <a:ext uri="{FF2B5EF4-FFF2-40B4-BE49-F238E27FC236}">
                <a16:creationId xmlns:a16="http://schemas.microsoft.com/office/drawing/2014/main" id="{93BDD90A-F598-4982-8244-00A2189F77BD}"/>
              </a:ext>
            </a:extLst>
          </p:cNvPr>
          <p:cNvSpPr>
            <a:spLocks noGrp="1"/>
          </p:cNvSpPr>
          <p:nvPr>
            <p:ph type="ftr" sz="quarter" idx="12"/>
          </p:nvPr>
        </p:nvSpPr>
        <p:spPr/>
        <p:txBody>
          <a:bodyPr rtlCol="0"/>
          <a:lstStyle/>
          <a:p>
            <a:pPr rtl="0"/>
            <a:r>
              <a:rPr lang="es-ES" noProof="0"/>
              <a:t>AGREGAR UN PIE DE PÁGINA</a:t>
            </a:r>
          </a:p>
        </p:txBody>
      </p:sp>
      <p:sp>
        <p:nvSpPr>
          <p:cNvPr id="15" name="Elipse 14">
            <a:extLst>
              <a:ext uri="{FF2B5EF4-FFF2-40B4-BE49-F238E27FC236}">
                <a16:creationId xmlns:a16="http://schemas.microsoft.com/office/drawing/2014/main" id="{B6E88236-C248-4008-9619-75BCE6D3401C}"/>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rtl="0"/>
            <a:endParaRPr lang="es-ES" noProof="0"/>
          </a:p>
        </p:txBody>
      </p:sp>
    </p:spTree>
    <p:extLst>
      <p:ext uri="{BB962C8B-B14F-4D97-AF65-F5344CB8AC3E}">
        <p14:creationId xmlns:p14="http://schemas.microsoft.com/office/powerpoint/2010/main" val="26263062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Manual">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164ACA68-1C2C-4C4D-9CB4-1C8BF3E03F57}"/>
              </a:ext>
            </a:extLst>
          </p:cNvPr>
          <p:cNvSpPr/>
          <p:nvPr userDrawn="1"/>
        </p:nvSpPr>
        <p:spPr>
          <a:xfrm>
            <a:off x="129540" y="128016"/>
            <a:ext cx="11932920" cy="6601968"/>
          </a:xfrm>
          <a:prstGeom prst="rect">
            <a:avLst/>
          </a:prstGeom>
          <a:gradFill flip="none" rotWithShape="1">
            <a:gsLst>
              <a:gs pos="0">
                <a:schemeClr val="accent2"/>
              </a:gs>
              <a:gs pos="100000">
                <a:schemeClr val="accent3"/>
              </a:gs>
            </a:gsLst>
            <a:lin ang="0" scaled="1"/>
            <a:tileRect/>
          </a:gradFill>
          <a:ln w="12700" cap="flat">
            <a:noFill/>
            <a:prstDash val="solid"/>
            <a:miter/>
          </a:ln>
        </p:spPr>
        <p:txBody>
          <a:bodyPr rtlCol="0" anchor="ctr"/>
          <a:lstStyle/>
          <a:p>
            <a:pPr algn="l" rtl="0"/>
            <a:endParaRPr lang="es-ES" noProof="0"/>
          </a:p>
        </p:txBody>
      </p:sp>
      <p:sp>
        <p:nvSpPr>
          <p:cNvPr id="14" name="Título 1">
            <a:extLst>
              <a:ext uri="{FF2B5EF4-FFF2-40B4-BE49-F238E27FC236}">
                <a16:creationId xmlns:a16="http://schemas.microsoft.com/office/drawing/2014/main" id="{4510C334-F1CE-4CEF-ADC6-D1BADB9947D6}"/>
              </a:ext>
            </a:extLst>
          </p:cNvPr>
          <p:cNvSpPr>
            <a:spLocks noGrp="1"/>
          </p:cNvSpPr>
          <p:nvPr>
            <p:ph type="title" hasCustomPrompt="1"/>
          </p:nvPr>
        </p:nvSpPr>
        <p:spPr>
          <a:xfrm>
            <a:off x="838200" y="557629"/>
            <a:ext cx="10515600" cy="1325563"/>
          </a:xfrm>
        </p:spPr>
        <p:txBody>
          <a:bodyPr lIns="0" rIns="0" rtlCol="0"/>
          <a:lstStyle>
            <a:lvl1pPr algn="ctr">
              <a:defRPr>
                <a:solidFill>
                  <a:schemeClr val="bg1"/>
                </a:solidFill>
              </a:defRPr>
            </a:lvl1pPr>
          </a:lstStyle>
          <a:p>
            <a:pPr rtl="0"/>
            <a:r>
              <a:rPr lang="es-ES" noProof="0"/>
              <a:t>CÓMO USAR ESTA PLANTILLA</a:t>
            </a:r>
          </a:p>
        </p:txBody>
      </p:sp>
      <p:sp>
        <p:nvSpPr>
          <p:cNvPr id="18" name="Rectángulo 17">
            <a:extLst>
              <a:ext uri="{FF2B5EF4-FFF2-40B4-BE49-F238E27FC236}">
                <a16:creationId xmlns:a16="http://schemas.microsoft.com/office/drawing/2014/main" id="{2D3F74C5-9ADD-4AE3-BCA5-88726CC2A1A3}"/>
              </a:ext>
            </a:extLst>
          </p:cNvPr>
          <p:cNvSpPr/>
          <p:nvPr userDrawn="1"/>
        </p:nvSpPr>
        <p:spPr>
          <a:xfrm>
            <a:off x="2017776" y="1667974"/>
            <a:ext cx="8156448" cy="36576"/>
          </a:xfrm>
          <a:prstGeom prst="rect">
            <a:avLst/>
          </a:prstGeom>
          <a:solidFill>
            <a:schemeClr val="bg2"/>
          </a:solidFill>
          <a:ln w="12700" cap="flat">
            <a:noFill/>
            <a:prstDash val="solid"/>
            <a:miter/>
          </a:ln>
        </p:spPr>
        <p:txBody>
          <a:bodyPr rtlCol="0" anchor="ctr"/>
          <a:lstStyle/>
          <a:p>
            <a:pPr algn="l" rtl="0"/>
            <a:endParaRPr lang="es-ES" noProof="0"/>
          </a:p>
        </p:txBody>
      </p:sp>
      <p:sp>
        <p:nvSpPr>
          <p:cNvPr id="31" name="Marcador de texto 21">
            <a:extLst>
              <a:ext uri="{FF2B5EF4-FFF2-40B4-BE49-F238E27FC236}">
                <a16:creationId xmlns:a16="http://schemas.microsoft.com/office/drawing/2014/main" id="{10000CCD-6AFF-4E65-8858-5502306E5811}"/>
              </a:ext>
            </a:extLst>
          </p:cNvPr>
          <p:cNvSpPr>
            <a:spLocks noGrp="1"/>
          </p:cNvSpPr>
          <p:nvPr>
            <p:ph type="body" sz="quarter" idx="13" hasCustomPrompt="1"/>
          </p:nvPr>
        </p:nvSpPr>
        <p:spPr>
          <a:xfrm>
            <a:off x="855578" y="1960171"/>
            <a:ext cx="882686" cy="1092200"/>
          </a:xfrm>
        </p:spPr>
        <p:txBody>
          <a:bodyPr lIns="0" tIns="0" rIns="0" bIns="0" rtlCol="0">
            <a:noAutofit/>
          </a:bodyPr>
          <a:lstStyle>
            <a:lvl1pPr marL="0" indent="0">
              <a:buNone/>
              <a:defRPr sz="8000" b="1">
                <a:solidFill>
                  <a:schemeClr val="bg2"/>
                </a:solidFill>
                <a:latin typeface="+mj-lt"/>
              </a:defRPr>
            </a:lvl1pPr>
          </a:lstStyle>
          <a:p>
            <a:pPr lvl="0" rtl="0"/>
            <a:r>
              <a:rPr lang="es-ES" noProof="0"/>
              <a:t>1</a:t>
            </a:r>
          </a:p>
        </p:txBody>
      </p:sp>
      <p:sp>
        <p:nvSpPr>
          <p:cNvPr id="32" name="Marcador de texto 24">
            <a:extLst>
              <a:ext uri="{FF2B5EF4-FFF2-40B4-BE49-F238E27FC236}">
                <a16:creationId xmlns:a16="http://schemas.microsoft.com/office/drawing/2014/main" id="{D5D777E5-98F6-416A-8D23-3399269D85CB}"/>
              </a:ext>
            </a:extLst>
          </p:cNvPr>
          <p:cNvSpPr>
            <a:spLocks noGrp="1"/>
          </p:cNvSpPr>
          <p:nvPr>
            <p:ph type="body" sz="quarter" idx="14" hasCustomPrompt="1"/>
          </p:nvPr>
        </p:nvSpPr>
        <p:spPr>
          <a:xfrm>
            <a:off x="1442535" y="1984171"/>
            <a:ext cx="3103110" cy="1032355"/>
          </a:xfrm>
        </p:spPr>
        <p:txBody>
          <a:bodyPr rtlCol="0">
            <a:noAutofit/>
          </a:bodyPr>
          <a:lstStyle>
            <a:lvl1pPr marL="0" indent="0">
              <a:lnSpc>
                <a:spcPct val="100000"/>
              </a:lnSpc>
              <a:spcBef>
                <a:spcPts val="600"/>
              </a:spcBef>
              <a:buNone/>
              <a:defRPr sz="3000" b="0">
                <a:solidFill>
                  <a:schemeClr val="bg1"/>
                </a:solidFill>
                <a:latin typeface="+mj-lt"/>
              </a:defRPr>
            </a:lvl1pPr>
          </a:lstStyle>
          <a:p>
            <a:pPr lvl="0" rtl="0"/>
            <a:r>
              <a:rPr lang="es-ES" noProof="0"/>
              <a:t>Editar estilos de texto del patrón</a:t>
            </a:r>
          </a:p>
        </p:txBody>
      </p:sp>
      <p:sp>
        <p:nvSpPr>
          <p:cNvPr id="33" name="Marcador de texto 21">
            <a:extLst>
              <a:ext uri="{FF2B5EF4-FFF2-40B4-BE49-F238E27FC236}">
                <a16:creationId xmlns:a16="http://schemas.microsoft.com/office/drawing/2014/main" id="{C979BADF-99B5-4C91-AAE5-FC2C4DBEDE20}"/>
              </a:ext>
            </a:extLst>
          </p:cNvPr>
          <p:cNvSpPr>
            <a:spLocks noGrp="1"/>
          </p:cNvSpPr>
          <p:nvPr>
            <p:ph type="body" sz="quarter" idx="15" hasCustomPrompt="1"/>
          </p:nvPr>
        </p:nvSpPr>
        <p:spPr>
          <a:xfrm>
            <a:off x="4820642" y="1960171"/>
            <a:ext cx="882686" cy="1092200"/>
          </a:xfrm>
        </p:spPr>
        <p:txBody>
          <a:bodyPr lIns="0" tIns="0" rIns="0" bIns="0" rtlCol="0">
            <a:noAutofit/>
          </a:bodyPr>
          <a:lstStyle>
            <a:lvl1pPr marL="0" indent="0">
              <a:buNone/>
              <a:defRPr sz="8000" b="1">
                <a:solidFill>
                  <a:schemeClr val="bg2"/>
                </a:solidFill>
                <a:latin typeface="+mj-lt"/>
              </a:defRPr>
            </a:lvl1pPr>
          </a:lstStyle>
          <a:p>
            <a:pPr lvl="0" rtl="0"/>
            <a:r>
              <a:rPr lang="es-ES" noProof="0"/>
              <a:t>2</a:t>
            </a:r>
          </a:p>
        </p:txBody>
      </p:sp>
      <p:sp>
        <p:nvSpPr>
          <p:cNvPr id="34" name="Marcador de texto 24">
            <a:extLst>
              <a:ext uri="{FF2B5EF4-FFF2-40B4-BE49-F238E27FC236}">
                <a16:creationId xmlns:a16="http://schemas.microsoft.com/office/drawing/2014/main" id="{6706F6A2-1599-4D73-9288-3ECEACDDCAEA}"/>
              </a:ext>
            </a:extLst>
          </p:cNvPr>
          <p:cNvSpPr>
            <a:spLocks noGrp="1"/>
          </p:cNvSpPr>
          <p:nvPr>
            <p:ph type="body" sz="quarter" idx="16" hasCustomPrompt="1"/>
          </p:nvPr>
        </p:nvSpPr>
        <p:spPr>
          <a:xfrm>
            <a:off x="5477939" y="1984171"/>
            <a:ext cx="2243918" cy="1032355"/>
          </a:xfrm>
        </p:spPr>
        <p:txBody>
          <a:bodyPr rtlCol="0">
            <a:noAutofit/>
          </a:bodyPr>
          <a:lstStyle>
            <a:lvl1pPr marL="0" indent="0">
              <a:lnSpc>
                <a:spcPct val="100000"/>
              </a:lnSpc>
              <a:spcBef>
                <a:spcPts val="600"/>
              </a:spcBef>
              <a:buNone/>
              <a:defRPr sz="3000" b="0">
                <a:solidFill>
                  <a:schemeClr val="bg1"/>
                </a:solidFill>
                <a:latin typeface="+mj-lt"/>
              </a:defRPr>
            </a:lvl1pPr>
          </a:lstStyle>
          <a:p>
            <a:pPr lvl="0" rtl="0"/>
            <a:r>
              <a:rPr lang="es-ES" noProof="0"/>
              <a:t>Editar estilos de texto del patrón</a:t>
            </a:r>
          </a:p>
        </p:txBody>
      </p:sp>
      <p:sp>
        <p:nvSpPr>
          <p:cNvPr id="35" name="Marcador de texto 21">
            <a:extLst>
              <a:ext uri="{FF2B5EF4-FFF2-40B4-BE49-F238E27FC236}">
                <a16:creationId xmlns:a16="http://schemas.microsoft.com/office/drawing/2014/main" id="{BAE5E245-1702-4722-895D-0808BB0A868A}"/>
              </a:ext>
            </a:extLst>
          </p:cNvPr>
          <p:cNvSpPr>
            <a:spLocks noGrp="1"/>
          </p:cNvSpPr>
          <p:nvPr>
            <p:ph type="body" sz="quarter" idx="17" hasCustomPrompt="1"/>
          </p:nvPr>
        </p:nvSpPr>
        <p:spPr>
          <a:xfrm>
            <a:off x="7906755" y="1977950"/>
            <a:ext cx="882686" cy="1092200"/>
          </a:xfrm>
        </p:spPr>
        <p:txBody>
          <a:bodyPr lIns="0" tIns="0" rIns="0" bIns="0" rtlCol="0">
            <a:noAutofit/>
          </a:bodyPr>
          <a:lstStyle>
            <a:lvl1pPr marL="0" indent="0">
              <a:buNone/>
              <a:defRPr sz="8000" b="1">
                <a:solidFill>
                  <a:schemeClr val="bg2"/>
                </a:solidFill>
                <a:latin typeface="+mj-lt"/>
              </a:defRPr>
            </a:lvl1pPr>
          </a:lstStyle>
          <a:p>
            <a:pPr lvl="0" rtl="0"/>
            <a:r>
              <a:rPr lang="es-ES" noProof="0"/>
              <a:t>3</a:t>
            </a:r>
          </a:p>
        </p:txBody>
      </p:sp>
      <p:sp>
        <p:nvSpPr>
          <p:cNvPr id="36" name="Marcador de texto 24">
            <a:extLst>
              <a:ext uri="{FF2B5EF4-FFF2-40B4-BE49-F238E27FC236}">
                <a16:creationId xmlns:a16="http://schemas.microsoft.com/office/drawing/2014/main" id="{3701E665-3CED-413C-BAC6-CE003B1494EA}"/>
              </a:ext>
            </a:extLst>
          </p:cNvPr>
          <p:cNvSpPr>
            <a:spLocks noGrp="1"/>
          </p:cNvSpPr>
          <p:nvPr>
            <p:ph type="body" sz="quarter" idx="18" hasCustomPrompt="1"/>
          </p:nvPr>
        </p:nvSpPr>
        <p:spPr>
          <a:xfrm>
            <a:off x="8564052" y="2001950"/>
            <a:ext cx="2959116" cy="1032355"/>
          </a:xfrm>
        </p:spPr>
        <p:txBody>
          <a:bodyPr rtlCol="0">
            <a:noAutofit/>
          </a:bodyPr>
          <a:lstStyle>
            <a:lvl1pPr marL="0" indent="0">
              <a:lnSpc>
                <a:spcPct val="100000"/>
              </a:lnSpc>
              <a:spcBef>
                <a:spcPts val="600"/>
              </a:spcBef>
              <a:buNone/>
              <a:defRPr sz="3000" b="0">
                <a:solidFill>
                  <a:schemeClr val="bg1"/>
                </a:solidFill>
                <a:latin typeface="+mj-lt"/>
              </a:defRPr>
            </a:lvl1pPr>
          </a:lstStyle>
          <a:p>
            <a:pPr lvl="0" rtl="0"/>
            <a:r>
              <a:rPr lang="es-ES" noProof="0"/>
              <a:t>Editar estilos de texto del patrón</a:t>
            </a:r>
          </a:p>
        </p:txBody>
      </p:sp>
      <p:sp>
        <p:nvSpPr>
          <p:cNvPr id="37" name="Marcador de texto 24">
            <a:extLst>
              <a:ext uri="{FF2B5EF4-FFF2-40B4-BE49-F238E27FC236}">
                <a16:creationId xmlns:a16="http://schemas.microsoft.com/office/drawing/2014/main" id="{E01406B4-D44B-4D1E-91F3-D87541EAD4CE}"/>
              </a:ext>
            </a:extLst>
          </p:cNvPr>
          <p:cNvSpPr>
            <a:spLocks noGrp="1"/>
          </p:cNvSpPr>
          <p:nvPr>
            <p:ph type="body" sz="quarter" idx="19" hasCustomPrompt="1"/>
          </p:nvPr>
        </p:nvSpPr>
        <p:spPr>
          <a:xfrm>
            <a:off x="1020059" y="3103993"/>
            <a:ext cx="1698625" cy="800100"/>
          </a:xfrm>
        </p:spPr>
        <p:txBody>
          <a:bodyPr rtlCol="0">
            <a:normAutofit/>
          </a:bodyPr>
          <a:lstStyle>
            <a:lvl1pPr marL="0" indent="0">
              <a:buNone/>
              <a:defRPr sz="1600" b="0">
                <a:solidFill>
                  <a:schemeClr val="bg1"/>
                </a:solidFill>
                <a:latin typeface="+mn-lt"/>
              </a:defRPr>
            </a:lvl1pPr>
          </a:lstStyle>
          <a:p>
            <a:pPr lvl="0" rtl="0"/>
            <a:r>
              <a:rPr lang="es-ES" noProof="0"/>
              <a:t>Editar estilos de texto del patrón</a:t>
            </a:r>
          </a:p>
        </p:txBody>
      </p:sp>
      <p:sp>
        <p:nvSpPr>
          <p:cNvPr id="38" name="Marcador de texto 24">
            <a:extLst>
              <a:ext uri="{FF2B5EF4-FFF2-40B4-BE49-F238E27FC236}">
                <a16:creationId xmlns:a16="http://schemas.microsoft.com/office/drawing/2014/main" id="{9AAD5CF9-9A59-4C5F-8C29-B92AD6012119}"/>
              </a:ext>
            </a:extLst>
          </p:cNvPr>
          <p:cNvSpPr>
            <a:spLocks noGrp="1"/>
          </p:cNvSpPr>
          <p:nvPr>
            <p:ph type="body" sz="quarter" idx="20" hasCustomPrompt="1"/>
          </p:nvPr>
        </p:nvSpPr>
        <p:spPr>
          <a:xfrm>
            <a:off x="2718684" y="3103993"/>
            <a:ext cx="1698625" cy="800100"/>
          </a:xfrm>
        </p:spPr>
        <p:txBody>
          <a:bodyPr rtlCol="0">
            <a:normAutofit/>
          </a:bodyPr>
          <a:lstStyle>
            <a:lvl1pPr marL="0" indent="0">
              <a:buNone/>
              <a:defRPr sz="1600" b="0">
                <a:solidFill>
                  <a:schemeClr val="bg1"/>
                </a:solidFill>
                <a:latin typeface="+mn-lt"/>
              </a:defRPr>
            </a:lvl1pPr>
          </a:lstStyle>
          <a:p>
            <a:pPr lvl="0" rtl="0"/>
            <a:r>
              <a:rPr lang="es-ES" noProof="0"/>
              <a:t>Editar estilos de texto del patrón</a:t>
            </a:r>
          </a:p>
        </p:txBody>
      </p:sp>
      <p:sp>
        <p:nvSpPr>
          <p:cNvPr id="39" name="Marcador de texto 24">
            <a:extLst>
              <a:ext uri="{FF2B5EF4-FFF2-40B4-BE49-F238E27FC236}">
                <a16:creationId xmlns:a16="http://schemas.microsoft.com/office/drawing/2014/main" id="{C6725172-65CC-4645-B23F-E77886468F31}"/>
              </a:ext>
            </a:extLst>
          </p:cNvPr>
          <p:cNvSpPr>
            <a:spLocks noGrp="1"/>
          </p:cNvSpPr>
          <p:nvPr>
            <p:ph type="body" sz="quarter" idx="21" hasCustomPrompt="1"/>
          </p:nvPr>
        </p:nvSpPr>
        <p:spPr>
          <a:xfrm>
            <a:off x="4794793" y="3103993"/>
            <a:ext cx="2599197" cy="800100"/>
          </a:xfrm>
        </p:spPr>
        <p:txBody>
          <a:bodyPr rtlCol="0">
            <a:normAutofit/>
          </a:bodyPr>
          <a:lstStyle>
            <a:lvl1pPr marL="0" indent="0">
              <a:buNone/>
              <a:defRPr sz="1600" b="0">
                <a:solidFill>
                  <a:schemeClr val="bg1"/>
                </a:solidFill>
                <a:latin typeface="+mn-lt"/>
              </a:defRPr>
            </a:lvl1pPr>
          </a:lstStyle>
          <a:p>
            <a:pPr lvl="0" rtl="0"/>
            <a:r>
              <a:rPr lang="es-ES" noProof="0"/>
              <a:t>Editar estilos de texto del patrón</a:t>
            </a:r>
          </a:p>
        </p:txBody>
      </p:sp>
      <p:sp>
        <p:nvSpPr>
          <p:cNvPr id="40" name="Marcador de texto 24">
            <a:extLst>
              <a:ext uri="{FF2B5EF4-FFF2-40B4-BE49-F238E27FC236}">
                <a16:creationId xmlns:a16="http://schemas.microsoft.com/office/drawing/2014/main" id="{0EA5E6CA-5C78-4B75-BA22-59750E7D4501}"/>
              </a:ext>
            </a:extLst>
          </p:cNvPr>
          <p:cNvSpPr>
            <a:spLocks noGrp="1"/>
          </p:cNvSpPr>
          <p:nvPr>
            <p:ph type="body" sz="quarter" idx="22" hasCustomPrompt="1"/>
          </p:nvPr>
        </p:nvSpPr>
        <p:spPr>
          <a:xfrm>
            <a:off x="7876955" y="3102450"/>
            <a:ext cx="3726423" cy="800100"/>
          </a:xfrm>
        </p:spPr>
        <p:txBody>
          <a:bodyPr rtlCol="0">
            <a:normAutofit/>
          </a:bodyPr>
          <a:lstStyle>
            <a:lvl1pPr marL="0" indent="0">
              <a:buNone/>
              <a:defRPr sz="1600" b="0">
                <a:solidFill>
                  <a:schemeClr val="bg1"/>
                </a:solidFill>
                <a:latin typeface="+mn-lt"/>
              </a:defRPr>
            </a:lvl1pPr>
          </a:lstStyle>
          <a:p>
            <a:pPr lvl="0" rtl="0"/>
            <a:r>
              <a:rPr lang="es-ES" noProof="0"/>
              <a:t>Editar estilos de texto del patrón</a:t>
            </a:r>
          </a:p>
        </p:txBody>
      </p:sp>
      <p:sp>
        <p:nvSpPr>
          <p:cNvPr id="41" name="Marcador de texto 24">
            <a:extLst>
              <a:ext uri="{FF2B5EF4-FFF2-40B4-BE49-F238E27FC236}">
                <a16:creationId xmlns:a16="http://schemas.microsoft.com/office/drawing/2014/main" id="{E1C61752-F57C-4FBF-93F3-06F43CCA43C8}"/>
              </a:ext>
            </a:extLst>
          </p:cNvPr>
          <p:cNvSpPr>
            <a:spLocks noGrp="1"/>
          </p:cNvSpPr>
          <p:nvPr>
            <p:ph type="body" sz="quarter" idx="23" hasCustomPrompt="1"/>
          </p:nvPr>
        </p:nvSpPr>
        <p:spPr>
          <a:xfrm>
            <a:off x="1657040" y="5751926"/>
            <a:ext cx="8877920" cy="470478"/>
          </a:xfrm>
        </p:spPr>
        <p:txBody>
          <a:bodyPr rtlCol="0">
            <a:normAutofit/>
          </a:bodyPr>
          <a:lstStyle>
            <a:lvl1pPr marL="0" indent="0" algn="ctr">
              <a:buNone/>
              <a:defRPr sz="1600" b="0">
                <a:solidFill>
                  <a:schemeClr val="accent4"/>
                </a:solidFill>
                <a:latin typeface="+mn-lt"/>
              </a:defRPr>
            </a:lvl1pPr>
          </a:lstStyle>
          <a:p>
            <a:pPr lvl="0" rtl="0"/>
            <a:r>
              <a:rPr lang="es-ES" noProof="0"/>
              <a:t>Editar estilos de texto del patrón</a:t>
            </a:r>
          </a:p>
        </p:txBody>
      </p:sp>
      <p:sp>
        <p:nvSpPr>
          <p:cNvPr id="42" name="Marcador de texto 24">
            <a:extLst>
              <a:ext uri="{FF2B5EF4-FFF2-40B4-BE49-F238E27FC236}">
                <a16:creationId xmlns:a16="http://schemas.microsoft.com/office/drawing/2014/main" id="{E0232175-FB97-4039-8136-B9DD27441C05}"/>
              </a:ext>
            </a:extLst>
          </p:cNvPr>
          <p:cNvSpPr>
            <a:spLocks noGrp="1"/>
          </p:cNvSpPr>
          <p:nvPr>
            <p:ph type="body" sz="quarter" idx="24" hasCustomPrompt="1"/>
          </p:nvPr>
        </p:nvSpPr>
        <p:spPr>
          <a:xfrm>
            <a:off x="4794791" y="5070254"/>
            <a:ext cx="2599199" cy="800100"/>
          </a:xfrm>
        </p:spPr>
        <p:txBody>
          <a:bodyPr rtlCol="0">
            <a:normAutofit/>
          </a:bodyPr>
          <a:lstStyle>
            <a:lvl1pPr marL="0" indent="0">
              <a:buNone/>
              <a:defRPr sz="1600" b="0">
                <a:solidFill>
                  <a:schemeClr val="bg2"/>
                </a:solidFill>
                <a:latin typeface="+mn-lt"/>
              </a:defRPr>
            </a:lvl1pPr>
          </a:lstStyle>
          <a:p>
            <a:pPr lvl="0" rtl="0"/>
            <a:r>
              <a:rPr lang="es-ES" noProof="0"/>
              <a:t>Editar estilos de texto del patrón</a:t>
            </a:r>
          </a:p>
        </p:txBody>
      </p:sp>
      <p:sp>
        <p:nvSpPr>
          <p:cNvPr id="43" name="Marcador de texto 24">
            <a:extLst>
              <a:ext uri="{FF2B5EF4-FFF2-40B4-BE49-F238E27FC236}">
                <a16:creationId xmlns:a16="http://schemas.microsoft.com/office/drawing/2014/main" id="{6E5262C3-0603-403F-AB36-FB4EB9FC7BCB}"/>
              </a:ext>
            </a:extLst>
          </p:cNvPr>
          <p:cNvSpPr>
            <a:spLocks noGrp="1"/>
          </p:cNvSpPr>
          <p:nvPr>
            <p:ph type="body" sz="quarter" idx="25" hasCustomPrompt="1"/>
          </p:nvPr>
        </p:nvSpPr>
        <p:spPr>
          <a:xfrm>
            <a:off x="7890713" y="5070254"/>
            <a:ext cx="3712665" cy="800100"/>
          </a:xfrm>
        </p:spPr>
        <p:txBody>
          <a:bodyPr rtlCol="0">
            <a:normAutofit/>
          </a:bodyPr>
          <a:lstStyle>
            <a:lvl1pPr marL="0" indent="0">
              <a:buNone/>
              <a:defRPr sz="1600" b="0">
                <a:solidFill>
                  <a:schemeClr val="bg2"/>
                </a:solidFill>
                <a:latin typeface="+mn-lt"/>
              </a:defRPr>
            </a:lvl1pPr>
          </a:lstStyle>
          <a:p>
            <a:pPr lvl="0" rtl="0"/>
            <a:r>
              <a:rPr lang="es-ES" noProof="0"/>
              <a:t>Editar estilos de texto del patrón</a:t>
            </a:r>
          </a:p>
        </p:txBody>
      </p:sp>
      <p:sp>
        <p:nvSpPr>
          <p:cNvPr id="44" name="Marcador de posición de imagen 12">
            <a:extLst>
              <a:ext uri="{FF2B5EF4-FFF2-40B4-BE49-F238E27FC236}">
                <a16:creationId xmlns:a16="http://schemas.microsoft.com/office/drawing/2014/main" id="{D2FBACFC-8B68-4A37-95A4-26BE5A23D759}"/>
              </a:ext>
            </a:extLst>
          </p:cNvPr>
          <p:cNvSpPr>
            <a:spLocks noGrp="1"/>
          </p:cNvSpPr>
          <p:nvPr>
            <p:ph type="pic" sz="quarter" idx="37"/>
          </p:nvPr>
        </p:nvSpPr>
        <p:spPr>
          <a:xfrm>
            <a:off x="1020058" y="3976866"/>
            <a:ext cx="3273552" cy="1618488"/>
          </a:xfrm>
        </p:spPr>
        <p:txBody>
          <a:bodyPr rtlCol="0" anchor="ctr" anchorCtr="0">
            <a:noAutofit/>
          </a:bodyPr>
          <a:lstStyle>
            <a:lvl1pPr marL="0" indent="0" algn="ctr">
              <a:buNone/>
              <a:defRPr sz="1400">
                <a:solidFill>
                  <a:schemeClr val="bg1"/>
                </a:solidFill>
              </a:defRPr>
            </a:lvl1pPr>
          </a:lstStyle>
          <a:p>
            <a:pPr rtl="0"/>
            <a:r>
              <a:rPr lang="es-ES" noProof="0"/>
              <a:t>Haga clic en el icono para agregar una imagen</a:t>
            </a:r>
          </a:p>
        </p:txBody>
      </p:sp>
      <p:sp>
        <p:nvSpPr>
          <p:cNvPr id="46" name="Marcador de posición de imagen 12">
            <a:extLst>
              <a:ext uri="{FF2B5EF4-FFF2-40B4-BE49-F238E27FC236}">
                <a16:creationId xmlns:a16="http://schemas.microsoft.com/office/drawing/2014/main" id="{5A6A36C6-8489-4333-927A-141D8F98AE50}"/>
              </a:ext>
            </a:extLst>
          </p:cNvPr>
          <p:cNvSpPr>
            <a:spLocks noGrp="1"/>
          </p:cNvSpPr>
          <p:nvPr>
            <p:ph type="pic" sz="quarter" idx="43"/>
          </p:nvPr>
        </p:nvSpPr>
        <p:spPr>
          <a:xfrm>
            <a:off x="4794792" y="4041034"/>
            <a:ext cx="2599199" cy="896112"/>
          </a:xfrm>
        </p:spPr>
        <p:txBody>
          <a:bodyPr rtlCol="0" anchor="ctr" anchorCtr="0">
            <a:noAutofit/>
          </a:bodyPr>
          <a:lstStyle>
            <a:lvl1pPr marL="0" indent="0" algn="ctr">
              <a:buNone/>
              <a:defRPr sz="1400">
                <a:solidFill>
                  <a:schemeClr val="bg1"/>
                </a:solidFill>
              </a:defRPr>
            </a:lvl1pPr>
          </a:lstStyle>
          <a:p>
            <a:pPr rtl="0"/>
            <a:r>
              <a:rPr lang="es-ES" noProof="0"/>
              <a:t>Haga clic en el icono para agregar una imagen</a:t>
            </a:r>
          </a:p>
        </p:txBody>
      </p:sp>
      <p:sp>
        <p:nvSpPr>
          <p:cNvPr id="47" name="Marcador de posición de imagen 9">
            <a:extLst>
              <a:ext uri="{FF2B5EF4-FFF2-40B4-BE49-F238E27FC236}">
                <a16:creationId xmlns:a16="http://schemas.microsoft.com/office/drawing/2014/main" id="{BB2DF986-C446-4302-9099-B1512AD5D8CA}"/>
              </a:ext>
            </a:extLst>
          </p:cNvPr>
          <p:cNvSpPr>
            <a:spLocks noGrp="1"/>
          </p:cNvSpPr>
          <p:nvPr>
            <p:ph type="pic" sz="quarter" idx="44"/>
          </p:nvPr>
        </p:nvSpPr>
        <p:spPr>
          <a:xfrm>
            <a:off x="7876955" y="4041034"/>
            <a:ext cx="2599200" cy="896400"/>
          </a:xfrm>
        </p:spPr>
        <p:txBody>
          <a:bodyPr rtlCol="0" anchor="ctr" anchorCtr="0">
            <a:normAutofit/>
          </a:bodyPr>
          <a:lstStyle>
            <a:lvl1pPr marL="0" indent="0" algn="ctr">
              <a:buNone/>
              <a:defRPr sz="1400">
                <a:solidFill>
                  <a:schemeClr val="bg1"/>
                </a:solidFill>
              </a:defRPr>
            </a:lvl1pPr>
          </a:lstStyle>
          <a:p>
            <a:pPr rtl="0"/>
            <a:r>
              <a:rPr lang="es-ES" noProof="0"/>
              <a:t>Haga clic en el icono para agregar una imagen</a:t>
            </a:r>
          </a:p>
        </p:txBody>
      </p:sp>
    </p:spTree>
    <p:extLst>
      <p:ext uri="{BB962C8B-B14F-4D97-AF65-F5344CB8AC3E}">
        <p14:creationId xmlns:p14="http://schemas.microsoft.com/office/powerpoint/2010/main" val="3113890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ncabezado de sección">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rtl="0"/>
            <a:endParaRPr lang="es-ES" noProof="0"/>
          </a:p>
        </p:txBody>
      </p:sp>
      <p:sp>
        <p:nvSpPr>
          <p:cNvPr id="6" name="Rectángulo 5">
            <a:extLst>
              <a:ext uri="{FF2B5EF4-FFF2-40B4-BE49-F238E27FC236}">
                <a16:creationId xmlns:a16="http://schemas.microsoft.com/office/drawing/2014/main" id="{834F3F28-2A24-40B5-AC8C-5A53DC799A96}"/>
              </a:ext>
            </a:extLst>
          </p:cNvPr>
          <p:cNvSpPr/>
          <p:nvPr userDrawn="1"/>
        </p:nvSpPr>
        <p:spPr>
          <a:xfrm>
            <a:off x="129540" y="3410712"/>
            <a:ext cx="11932920" cy="3319272"/>
          </a:xfrm>
          <a:prstGeom prst="rect">
            <a:avLst/>
          </a:prstGeom>
          <a:gradFill flip="none" rotWithShape="1">
            <a:gsLst>
              <a:gs pos="0">
                <a:schemeClr val="accent2">
                  <a:alpha val="80000"/>
                </a:schemeClr>
              </a:gs>
              <a:gs pos="99000">
                <a:schemeClr val="accent3">
                  <a:alpha val="80000"/>
                </a:schemeClr>
              </a:gs>
            </a:gsLst>
            <a:lin ang="1680000" scaled="0"/>
            <a:tileRect/>
          </a:gradFill>
          <a:ln w="12700" cap="flat">
            <a:noFill/>
            <a:prstDash val="solid"/>
            <a:miter/>
          </a:ln>
        </p:spPr>
        <p:txBody>
          <a:bodyPr rtlCol="0" anchor="ctr"/>
          <a:lstStyle/>
          <a:p>
            <a:pPr algn="l" rtl="0"/>
            <a:endParaRPr lang="es-ES" noProof="0"/>
          </a:p>
        </p:txBody>
      </p:sp>
      <p:sp>
        <p:nvSpPr>
          <p:cNvPr id="2" name="Título 1">
            <a:extLst>
              <a:ext uri="{FF2B5EF4-FFF2-40B4-BE49-F238E27FC236}">
                <a16:creationId xmlns:a16="http://schemas.microsoft.com/office/drawing/2014/main" id="{CF097552-E3A8-41F6-B00B-4A39A247AA0E}"/>
              </a:ext>
            </a:extLst>
          </p:cNvPr>
          <p:cNvSpPr>
            <a:spLocks noGrp="1"/>
          </p:cNvSpPr>
          <p:nvPr>
            <p:ph type="title" hasCustomPrompt="1"/>
          </p:nvPr>
        </p:nvSpPr>
        <p:spPr>
          <a:xfrm>
            <a:off x="838200" y="3981036"/>
            <a:ext cx="10515600" cy="782638"/>
          </a:xfrm>
        </p:spPr>
        <p:txBody>
          <a:bodyPr rtlCol="0"/>
          <a:lstStyle>
            <a:lvl1pPr algn="ctr">
              <a:defRPr>
                <a:solidFill>
                  <a:schemeClr val="bg1"/>
                </a:solidFill>
              </a:defRPr>
            </a:lvl1pPr>
          </a:lstStyle>
          <a:p>
            <a:pPr rtl="0"/>
            <a:r>
              <a:rPr lang="es-ES" noProof="0"/>
              <a:t>DIAPOSITIVA DIVISORIA</a:t>
            </a:r>
          </a:p>
        </p:txBody>
      </p:sp>
      <p:sp>
        <p:nvSpPr>
          <p:cNvPr id="3" name="Marcador de número de diapositiva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rtlCol="0"/>
          <a:lstStyle>
            <a:lvl1pPr>
              <a:defRPr b="1">
                <a:latin typeface="+mn-lt"/>
              </a:defRPr>
            </a:lvl1pPr>
          </a:lstStyle>
          <a:p>
            <a:pPr rtl="0"/>
            <a:fld id="{D495E168-DA5E-4888-8D8A-92B118324C14}" type="slidenum">
              <a:rPr lang="es-ES" noProof="0" smtClean="0"/>
              <a:pPr rtl="0"/>
              <a:t>‹Nº›</a:t>
            </a:fld>
            <a:endParaRPr lang="es-ES" noProof="0"/>
          </a:p>
        </p:txBody>
      </p:sp>
      <p:sp>
        <p:nvSpPr>
          <p:cNvPr id="4" name="Marcador de fecha 3">
            <a:extLst>
              <a:ext uri="{FF2B5EF4-FFF2-40B4-BE49-F238E27FC236}">
                <a16:creationId xmlns:a16="http://schemas.microsoft.com/office/drawing/2014/main" id="{CC7A2807-F7BA-4350-93C3-95213A4854E0}"/>
              </a:ext>
            </a:extLst>
          </p:cNvPr>
          <p:cNvSpPr>
            <a:spLocks noGrp="1"/>
          </p:cNvSpPr>
          <p:nvPr>
            <p:ph type="dt" sz="half" idx="11"/>
          </p:nvPr>
        </p:nvSpPr>
        <p:spPr/>
        <p:txBody>
          <a:bodyPr rtlCol="0"/>
          <a:lstStyle/>
          <a:p>
            <a:pPr rtl="0"/>
            <a:r>
              <a:rPr lang="es-ES" noProof="0"/>
              <a:t>DD.MM.20AA</a:t>
            </a:r>
          </a:p>
        </p:txBody>
      </p:sp>
      <p:sp>
        <p:nvSpPr>
          <p:cNvPr id="5" name="Marcador de pie de página 4">
            <a:extLst>
              <a:ext uri="{FF2B5EF4-FFF2-40B4-BE49-F238E27FC236}">
                <a16:creationId xmlns:a16="http://schemas.microsoft.com/office/drawing/2014/main" id="{92F6AE88-305E-4E68-AF8E-10BCB695A1D5}"/>
              </a:ext>
            </a:extLst>
          </p:cNvPr>
          <p:cNvSpPr>
            <a:spLocks noGrp="1"/>
          </p:cNvSpPr>
          <p:nvPr>
            <p:ph type="ftr" sz="quarter" idx="12"/>
          </p:nvPr>
        </p:nvSpPr>
        <p:spPr/>
        <p:txBody>
          <a:bodyPr rtlCol="0"/>
          <a:lstStyle/>
          <a:p>
            <a:pPr rtl="0"/>
            <a:r>
              <a:rPr lang="es-ES" noProof="0"/>
              <a:t>AGREGAR UN PIE DE PÁGINA</a:t>
            </a:r>
          </a:p>
        </p:txBody>
      </p:sp>
      <p:sp>
        <p:nvSpPr>
          <p:cNvPr id="7" name="Elipse 6">
            <a:extLst>
              <a:ext uri="{FF2B5EF4-FFF2-40B4-BE49-F238E27FC236}">
                <a16:creationId xmlns:a16="http://schemas.microsoft.com/office/drawing/2014/main" id="{95BAC97E-3C4E-4D04-8A57-DC61E07CB8FD}"/>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rtl="0"/>
            <a:endParaRPr lang="es-ES" noProof="0"/>
          </a:p>
        </p:txBody>
      </p:sp>
      <p:sp>
        <p:nvSpPr>
          <p:cNvPr id="13" name="Rectángulo 12">
            <a:extLst>
              <a:ext uri="{FF2B5EF4-FFF2-40B4-BE49-F238E27FC236}">
                <a16:creationId xmlns:a16="http://schemas.microsoft.com/office/drawing/2014/main" id="{E7822F33-D675-4E6C-BD09-D9C78365BB41}"/>
              </a:ext>
            </a:extLst>
          </p:cNvPr>
          <p:cNvSpPr/>
          <p:nvPr userDrawn="1"/>
        </p:nvSpPr>
        <p:spPr>
          <a:xfrm>
            <a:off x="4070604" y="4804366"/>
            <a:ext cx="4050792" cy="36576"/>
          </a:xfrm>
          <a:prstGeom prst="rect">
            <a:avLst/>
          </a:prstGeom>
          <a:solidFill>
            <a:schemeClr val="bg2"/>
          </a:solidFill>
          <a:ln w="12700" cap="flat">
            <a:noFill/>
            <a:prstDash val="solid"/>
            <a:miter/>
          </a:ln>
        </p:spPr>
        <p:txBody>
          <a:bodyPr rtlCol="0" anchor="ctr"/>
          <a:lstStyle/>
          <a:p>
            <a:pPr algn="l" rtl="0"/>
            <a:endParaRPr lang="es-ES" noProof="0"/>
          </a:p>
        </p:txBody>
      </p:sp>
      <p:sp>
        <p:nvSpPr>
          <p:cNvPr id="11" name="Marcador de texto 2">
            <a:extLst>
              <a:ext uri="{FF2B5EF4-FFF2-40B4-BE49-F238E27FC236}">
                <a16:creationId xmlns:a16="http://schemas.microsoft.com/office/drawing/2014/main" id="{F4F6DD4A-6071-4D11-ABDB-28EA5AC87154}"/>
              </a:ext>
            </a:extLst>
          </p:cNvPr>
          <p:cNvSpPr>
            <a:spLocks noGrp="1"/>
          </p:cNvSpPr>
          <p:nvPr>
            <p:ph type="body" idx="1" hasCustomPrompt="1"/>
          </p:nvPr>
        </p:nvSpPr>
        <p:spPr>
          <a:xfrm>
            <a:off x="831850" y="4942478"/>
            <a:ext cx="10515600" cy="459082"/>
          </a:xfrm>
        </p:spPr>
        <p:txBody>
          <a:bodyPr vert="horz" lIns="91440" tIns="45720" rIns="91440" bIns="45720" rtlCol="0">
            <a:normAutofit/>
          </a:bodyPr>
          <a:lstStyle>
            <a:lvl1pPr marL="0" indent="0" algn="ctr">
              <a:buFont typeface="Arial" panose="020B0604020202020204" pitchFamily="34" charset="0"/>
              <a:buNone/>
              <a:defRPr lang="en-US" sz="2300">
                <a:solidFill>
                  <a:schemeClr val="bg2"/>
                </a:solidFill>
              </a:defRPr>
            </a:lvl1pPr>
          </a:lstStyle>
          <a:p>
            <a:pPr marL="228600" lvl="0" indent="-228600" algn="ctr" rtl="0"/>
            <a:r>
              <a:rPr lang="es-ES" noProof="0"/>
              <a:t>Editar estilos de texto del patrón</a:t>
            </a:r>
          </a:p>
        </p:txBody>
      </p:sp>
    </p:spTree>
    <p:extLst>
      <p:ext uri="{BB962C8B-B14F-4D97-AF65-F5344CB8AC3E}">
        <p14:creationId xmlns:p14="http://schemas.microsoft.com/office/powerpoint/2010/main" val="38234773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ítulo, subtítulo y contenido">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rtl="0"/>
            <a:endParaRPr lang="es-ES" noProof="0"/>
          </a:p>
        </p:txBody>
      </p:sp>
      <p:sp>
        <p:nvSpPr>
          <p:cNvPr id="6" name="Rectángulo 5">
            <a:extLst>
              <a:ext uri="{FF2B5EF4-FFF2-40B4-BE49-F238E27FC236}">
                <a16:creationId xmlns:a16="http://schemas.microsoft.com/office/drawing/2014/main" id="{834F3F28-2A24-40B5-AC8C-5A53DC799A96}"/>
              </a:ext>
            </a:extLst>
          </p:cNvPr>
          <p:cNvSpPr/>
          <p:nvPr userDrawn="1"/>
        </p:nvSpPr>
        <p:spPr>
          <a:xfrm>
            <a:off x="129540" y="128016"/>
            <a:ext cx="6858000" cy="6601968"/>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pPr algn="l" rtl="0"/>
            <a:endParaRPr lang="es-ES" noProof="0"/>
          </a:p>
        </p:txBody>
      </p:sp>
      <p:sp>
        <p:nvSpPr>
          <p:cNvPr id="2" name="Título 1">
            <a:extLst>
              <a:ext uri="{FF2B5EF4-FFF2-40B4-BE49-F238E27FC236}">
                <a16:creationId xmlns:a16="http://schemas.microsoft.com/office/drawing/2014/main" id="{CF097552-E3A8-41F6-B00B-4A39A247AA0E}"/>
              </a:ext>
            </a:extLst>
          </p:cNvPr>
          <p:cNvSpPr>
            <a:spLocks noGrp="1"/>
          </p:cNvSpPr>
          <p:nvPr>
            <p:ph type="title" hasCustomPrompt="1"/>
          </p:nvPr>
        </p:nvSpPr>
        <p:spPr>
          <a:xfrm>
            <a:off x="841248" y="1169256"/>
            <a:ext cx="5285914" cy="782638"/>
          </a:xfrm>
        </p:spPr>
        <p:txBody>
          <a:bodyPr rtlCol="0"/>
          <a:lstStyle>
            <a:lvl1pPr algn="l">
              <a:defRPr>
                <a:solidFill>
                  <a:schemeClr val="bg1"/>
                </a:solidFill>
              </a:defRPr>
            </a:lvl1pPr>
          </a:lstStyle>
          <a:p>
            <a:pPr rtl="0"/>
            <a:r>
              <a:rPr lang="es-ES" noProof="0"/>
              <a:t>DISEÑO DE TEXTO 1</a:t>
            </a:r>
          </a:p>
        </p:txBody>
      </p:sp>
      <p:sp>
        <p:nvSpPr>
          <p:cNvPr id="3" name="Marcador de número de diapositiva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rtlCol="0"/>
          <a:lstStyle/>
          <a:p>
            <a:pPr rtl="0"/>
            <a:fld id="{D495E168-DA5E-4888-8D8A-92B118324C14}" type="slidenum">
              <a:rPr lang="es-ES" noProof="0" smtClean="0"/>
              <a:pPr rtl="0"/>
              <a:t>‹Nº›</a:t>
            </a:fld>
            <a:endParaRPr lang="es-ES" noProof="0"/>
          </a:p>
        </p:txBody>
      </p:sp>
      <p:sp>
        <p:nvSpPr>
          <p:cNvPr id="4" name="Marcador de fecha 3">
            <a:extLst>
              <a:ext uri="{FF2B5EF4-FFF2-40B4-BE49-F238E27FC236}">
                <a16:creationId xmlns:a16="http://schemas.microsoft.com/office/drawing/2014/main" id="{CC7A2807-F7BA-4350-93C3-95213A4854E0}"/>
              </a:ext>
            </a:extLst>
          </p:cNvPr>
          <p:cNvSpPr>
            <a:spLocks noGrp="1"/>
          </p:cNvSpPr>
          <p:nvPr>
            <p:ph type="dt" sz="half" idx="11"/>
          </p:nvPr>
        </p:nvSpPr>
        <p:spPr/>
        <p:txBody>
          <a:bodyPr rtlCol="0"/>
          <a:lstStyle/>
          <a:p>
            <a:pPr rtl="0"/>
            <a:r>
              <a:rPr lang="es-ES" noProof="0"/>
              <a:t>DD.MM.20AA</a:t>
            </a:r>
          </a:p>
        </p:txBody>
      </p:sp>
      <p:sp>
        <p:nvSpPr>
          <p:cNvPr id="5" name="Marcador de pie de página 4">
            <a:extLst>
              <a:ext uri="{FF2B5EF4-FFF2-40B4-BE49-F238E27FC236}">
                <a16:creationId xmlns:a16="http://schemas.microsoft.com/office/drawing/2014/main" id="{92F6AE88-305E-4E68-AF8E-10BCB695A1D5}"/>
              </a:ext>
            </a:extLst>
          </p:cNvPr>
          <p:cNvSpPr>
            <a:spLocks noGrp="1"/>
          </p:cNvSpPr>
          <p:nvPr>
            <p:ph type="ftr" sz="quarter" idx="12"/>
          </p:nvPr>
        </p:nvSpPr>
        <p:spPr/>
        <p:txBody>
          <a:bodyPr rtlCol="0"/>
          <a:lstStyle/>
          <a:p>
            <a:pPr rtl="0"/>
            <a:r>
              <a:rPr lang="es-ES" noProof="0"/>
              <a:t>AGREGAR UN PIE DE PÁGINA</a:t>
            </a:r>
          </a:p>
        </p:txBody>
      </p:sp>
      <p:sp>
        <p:nvSpPr>
          <p:cNvPr id="7" name="Elipse 6">
            <a:extLst>
              <a:ext uri="{FF2B5EF4-FFF2-40B4-BE49-F238E27FC236}">
                <a16:creationId xmlns:a16="http://schemas.microsoft.com/office/drawing/2014/main" id="{95BAC97E-3C4E-4D04-8A57-DC61E07CB8FD}"/>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rtl="0"/>
            <a:endParaRPr lang="es-ES" noProof="0"/>
          </a:p>
        </p:txBody>
      </p:sp>
      <p:sp>
        <p:nvSpPr>
          <p:cNvPr id="12" name="Marcador de texto 17">
            <a:extLst>
              <a:ext uri="{FF2B5EF4-FFF2-40B4-BE49-F238E27FC236}">
                <a16:creationId xmlns:a16="http://schemas.microsoft.com/office/drawing/2014/main" id="{028AD4F5-2320-4533-9EC4-9832091E65CB}"/>
              </a:ext>
            </a:extLst>
          </p:cNvPr>
          <p:cNvSpPr>
            <a:spLocks noGrp="1"/>
          </p:cNvSpPr>
          <p:nvPr>
            <p:ph type="body" sz="quarter" idx="13" hasCustomPrompt="1"/>
          </p:nvPr>
        </p:nvSpPr>
        <p:spPr>
          <a:xfrm>
            <a:off x="841248" y="2136036"/>
            <a:ext cx="5285914" cy="857098"/>
          </a:xfrm>
        </p:spPr>
        <p:txBody>
          <a:bodyPr rtlCol="0">
            <a:normAutofit/>
          </a:bodyPr>
          <a:lstStyle>
            <a:lvl1pPr marL="0" indent="0" algn="l">
              <a:buNone/>
              <a:defRPr sz="2300">
                <a:solidFill>
                  <a:schemeClr val="bg2"/>
                </a:solidFill>
              </a:defRPr>
            </a:lvl1pPr>
            <a:lvl2pPr>
              <a:defRPr sz="1800"/>
            </a:lvl2pPr>
            <a:lvl3pPr>
              <a:defRPr sz="1800"/>
            </a:lvl3pPr>
            <a:lvl4pPr>
              <a:defRPr sz="1800"/>
            </a:lvl4pPr>
            <a:lvl5pPr>
              <a:defRPr sz="1800"/>
            </a:lvl5pPr>
          </a:lstStyle>
          <a:p>
            <a:pPr lvl="0" rtl="0"/>
            <a:r>
              <a:rPr lang="es-ES" noProof="0"/>
              <a:t>Editar estilos de texto del patrón</a:t>
            </a:r>
          </a:p>
        </p:txBody>
      </p:sp>
      <p:sp>
        <p:nvSpPr>
          <p:cNvPr id="13" name="Rectángulo 12">
            <a:extLst>
              <a:ext uri="{FF2B5EF4-FFF2-40B4-BE49-F238E27FC236}">
                <a16:creationId xmlns:a16="http://schemas.microsoft.com/office/drawing/2014/main" id="{E7822F33-D675-4E6C-BD09-D9C78365BB41}"/>
              </a:ext>
            </a:extLst>
          </p:cNvPr>
          <p:cNvSpPr/>
          <p:nvPr userDrawn="1"/>
        </p:nvSpPr>
        <p:spPr>
          <a:xfrm>
            <a:off x="915026" y="1992586"/>
            <a:ext cx="4428000" cy="36576"/>
          </a:xfrm>
          <a:prstGeom prst="rect">
            <a:avLst/>
          </a:prstGeom>
          <a:solidFill>
            <a:schemeClr val="bg2"/>
          </a:solidFill>
          <a:ln w="12700" cap="flat">
            <a:noFill/>
            <a:prstDash val="solid"/>
            <a:miter/>
          </a:ln>
        </p:spPr>
        <p:txBody>
          <a:bodyPr rtlCol="0" anchor="ctr"/>
          <a:lstStyle/>
          <a:p>
            <a:pPr algn="l" rtl="0"/>
            <a:endParaRPr lang="es-ES" noProof="0"/>
          </a:p>
        </p:txBody>
      </p:sp>
      <p:sp>
        <p:nvSpPr>
          <p:cNvPr id="14" name="Marcador de texto 14">
            <a:extLst>
              <a:ext uri="{FF2B5EF4-FFF2-40B4-BE49-F238E27FC236}">
                <a16:creationId xmlns:a16="http://schemas.microsoft.com/office/drawing/2014/main" id="{302F0820-F94A-40EF-B3BE-26CD0CB55173}"/>
              </a:ext>
            </a:extLst>
          </p:cNvPr>
          <p:cNvSpPr>
            <a:spLocks noGrp="1"/>
          </p:cNvSpPr>
          <p:nvPr>
            <p:ph type="body" sz="quarter" idx="15" hasCustomPrompt="1"/>
          </p:nvPr>
        </p:nvSpPr>
        <p:spPr>
          <a:xfrm>
            <a:off x="838199" y="3100269"/>
            <a:ext cx="5288963" cy="2588637"/>
          </a:xfrm>
        </p:spPr>
        <p:txBody>
          <a:bodyPr lIns="0" rtlCol="0">
            <a:normAutofit/>
          </a:bodyPr>
          <a:lstStyle>
            <a:lvl1pPr marL="180000" indent="-180000">
              <a:spcBef>
                <a:spcPts val="600"/>
              </a:spcBef>
              <a:buClr>
                <a:schemeClr val="bg2"/>
              </a:buClr>
              <a:buFont typeface="Arial" panose="020B0604020202020204" pitchFamily="34" charset="0"/>
              <a:buChar char="•"/>
              <a:defRPr sz="1600" b="0" i="0">
                <a:solidFill>
                  <a:schemeClr val="bg1"/>
                </a:solidFill>
              </a:defRPr>
            </a:lvl1pPr>
          </a:lstStyle>
          <a:p>
            <a:pPr lvl="0" rtl="0"/>
            <a:r>
              <a:rPr lang="es-ES" noProof="0"/>
              <a:t>Editar estilos de texto del patrón</a:t>
            </a:r>
          </a:p>
        </p:txBody>
      </p:sp>
    </p:spTree>
    <p:extLst>
      <p:ext uri="{BB962C8B-B14F-4D97-AF65-F5344CB8AC3E}">
        <p14:creationId xmlns:p14="http://schemas.microsoft.com/office/powerpoint/2010/main" val="37213956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apositiva de contenido">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rtl="0"/>
            <a:endParaRPr lang="es-ES" noProof="0"/>
          </a:p>
        </p:txBody>
      </p:sp>
      <p:sp>
        <p:nvSpPr>
          <p:cNvPr id="6" name="Rectángulo 5">
            <a:extLst>
              <a:ext uri="{FF2B5EF4-FFF2-40B4-BE49-F238E27FC236}">
                <a16:creationId xmlns:a16="http://schemas.microsoft.com/office/drawing/2014/main" id="{834F3F28-2A24-40B5-AC8C-5A53DC799A96}"/>
              </a:ext>
            </a:extLst>
          </p:cNvPr>
          <p:cNvSpPr/>
          <p:nvPr userDrawn="1"/>
        </p:nvSpPr>
        <p:spPr>
          <a:xfrm>
            <a:off x="129540" y="128016"/>
            <a:ext cx="11932920" cy="3319272"/>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pPr algn="l" rtl="0"/>
            <a:endParaRPr lang="es-ES" noProof="0"/>
          </a:p>
        </p:txBody>
      </p:sp>
      <p:sp>
        <p:nvSpPr>
          <p:cNvPr id="2" name="Título 1">
            <a:extLst>
              <a:ext uri="{FF2B5EF4-FFF2-40B4-BE49-F238E27FC236}">
                <a16:creationId xmlns:a16="http://schemas.microsoft.com/office/drawing/2014/main" id="{CF097552-E3A8-41F6-B00B-4A39A247AA0E}"/>
              </a:ext>
            </a:extLst>
          </p:cNvPr>
          <p:cNvSpPr>
            <a:spLocks noGrp="1"/>
          </p:cNvSpPr>
          <p:nvPr>
            <p:ph type="title" hasCustomPrompt="1"/>
          </p:nvPr>
        </p:nvSpPr>
        <p:spPr>
          <a:xfrm>
            <a:off x="841248" y="1093460"/>
            <a:ext cx="5320386" cy="782638"/>
          </a:xfrm>
        </p:spPr>
        <p:txBody>
          <a:bodyPr rtlCol="0"/>
          <a:lstStyle>
            <a:lvl1pPr algn="l">
              <a:defRPr>
                <a:solidFill>
                  <a:schemeClr val="bg1"/>
                </a:solidFill>
              </a:defRPr>
            </a:lvl1pPr>
          </a:lstStyle>
          <a:p>
            <a:pPr rtl="0"/>
            <a:r>
              <a:rPr lang="es-ES" noProof="0"/>
              <a:t>DISEÑO DE TEXTO 2</a:t>
            </a:r>
          </a:p>
        </p:txBody>
      </p:sp>
      <p:sp>
        <p:nvSpPr>
          <p:cNvPr id="3" name="Marcador de número de diapositiva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rtlCol="0"/>
          <a:lstStyle/>
          <a:p>
            <a:pPr rtl="0"/>
            <a:fld id="{D495E168-DA5E-4888-8D8A-92B118324C14}" type="slidenum">
              <a:rPr lang="es-ES" noProof="0" smtClean="0"/>
              <a:pPr rtl="0"/>
              <a:t>‹Nº›</a:t>
            </a:fld>
            <a:endParaRPr lang="es-ES" noProof="0"/>
          </a:p>
        </p:txBody>
      </p:sp>
      <p:sp>
        <p:nvSpPr>
          <p:cNvPr id="4" name="Marcador de fecha 3">
            <a:extLst>
              <a:ext uri="{FF2B5EF4-FFF2-40B4-BE49-F238E27FC236}">
                <a16:creationId xmlns:a16="http://schemas.microsoft.com/office/drawing/2014/main" id="{CC7A2807-F7BA-4350-93C3-95213A4854E0}"/>
              </a:ext>
            </a:extLst>
          </p:cNvPr>
          <p:cNvSpPr>
            <a:spLocks noGrp="1"/>
          </p:cNvSpPr>
          <p:nvPr>
            <p:ph type="dt" sz="half" idx="11"/>
          </p:nvPr>
        </p:nvSpPr>
        <p:spPr/>
        <p:txBody>
          <a:bodyPr rtlCol="0"/>
          <a:lstStyle/>
          <a:p>
            <a:pPr rtl="0"/>
            <a:r>
              <a:rPr lang="es-ES" noProof="0"/>
              <a:t>DD.MM.20AA</a:t>
            </a:r>
          </a:p>
        </p:txBody>
      </p:sp>
      <p:sp>
        <p:nvSpPr>
          <p:cNvPr id="5" name="Marcador de pie de página 4">
            <a:extLst>
              <a:ext uri="{FF2B5EF4-FFF2-40B4-BE49-F238E27FC236}">
                <a16:creationId xmlns:a16="http://schemas.microsoft.com/office/drawing/2014/main" id="{92F6AE88-305E-4E68-AF8E-10BCB695A1D5}"/>
              </a:ext>
            </a:extLst>
          </p:cNvPr>
          <p:cNvSpPr>
            <a:spLocks noGrp="1"/>
          </p:cNvSpPr>
          <p:nvPr>
            <p:ph type="ftr" sz="quarter" idx="12"/>
          </p:nvPr>
        </p:nvSpPr>
        <p:spPr/>
        <p:txBody>
          <a:bodyPr rtlCol="0"/>
          <a:lstStyle/>
          <a:p>
            <a:pPr rtl="0"/>
            <a:r>
              <a:rPr lang="es-ES" noProof="0"/>
              <a:t>AGREGAR UN PIE DE PÁGINA</a:t>
            </a:r>
          </a:p>
        </p:txBody>
      </p:sp>
      <p:sp>
        <p:nvSpPr>
          <p:cNvPr id="7" name="Elipse 6">
            <a:extLst>
              <a:ext uri="{FF2B5EF4-FFF2-40B4-BE49-F238E27FC236}">
                <a16:creationId xmlns:a16="http://schemas.microsoft.com/office/drawing/2014/main" id="{95BAC97E-3C4E-4D04-8A57-DC61E07CB8FD}"/>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rtl="0"/>
            <a:endParaRPr lang="es-ES" noProof="0"/>
          </a:p>
        </p:txBody>
      </p:sp>
      <p:sp>
        <p:nvSpPr>
          <p:cNvPr id="12" name="Marcador de texto 17">
            <a:extLst>
              <a:ext uri="{FF2B5EF4-FFF2-40B4-BE49-F238E27FC236}">
                <a16:creationId xmlns:a16="http://schemas.microsoft.com/office/drawing/2014/main" id="{028AD4F5-2320-4533-9EC4-9832091E65CB}"/>
              </a:ext>
            </a:extLst>
          </p:cNvPr>
          <p:cNvSpPr>
            <a:spLocks noGrp="1"/>
          </p:cNvSpPr>
          <p:nvPr>
            <p:ph type="body" sz="quarter" idx="13" hasCustomPrompt="1"/>
          </p:nvPr>
        </p:nvSpPr>
        <p:spPr>
          <a:xfrm>
            <a:off x="841248" y="2060240"/>
            <a:ext cx="5320386" cy="882524"/>
          </a:xfrm>
        </p:spPr>
        <p:txBody>
          <a:bodyPr rtlCol="0">
            <a:normAutofit/>
          </a:bodyPr>
          <a:lstStyle>
            <a:lvl1pPr marL="0" indent="0" algn="l">
              <a:buNone/>
              <a:defRPr sz="2300">
                <a:solidFill>
                  <a:schemeClr val="bg2"/>
                </a:solidFill>
              </a:defRPr>
            </a:lvl1pPr>
            <a:lvl2pPr>
              <a:defRPr sz="1800"/>
            </a:lvl2pPr>
            <a:lvl3pPr>
              <a:defRPr sz="1800"/>
            </a:lvl3pPr>
            <a:lvl4pPr>
              <a:defRPr sz="1800"/>
            </a:lvl4pPr>
            <a:lvl5pPr>
              <a:defRPr sz="1800"/>
            </a:lvl5pPr>
          </a:lstStyle>
          <a:p>
            <a:pPr lvl="0" rtl="0"/>
            <a:r>
              <a:rPr lang="es-ES" noProof="0"/>
              <a:t>Editar estilos de texto del patrón</a:t>
            </a:r>
          </a:p>
        </p:txBody>
      </p:sp>
      <p:sp>
        <p:nvSpPr>
          <p:cNvPr id="13" name="Rectángulo 12">
            <a:extLst>
              <a:ext uri="{FF2B5EF4-FFF2-40B4-BE49-F238E27FC236}">
                <a16:creationId xmlns:a16="http://schemas.microsoft.com/office/drawing/2014/main" id="{E7822F33-D675-4E6C-BD09-D9C78365BB41}"/>
              </a:ext>
            </a:extLst>
          </p:cNvPr>
          <p:cNvSpPr/>
          <p:nvPr userDrawn="1"/>
        </p:nvSpPr>
        <p:spPr>
          <a:xfrm>
            <a:off x="914693" y="1916790"/>
            <a:ext cx="4500000" cy="36576"/>
          </a:xfrm>
          <a:prstGeom prst="rect">
            <a:avLst/>
          </a:prstGeom>
          <a:solidFill>
            <a:schemeClr val="bg2"/>
          </a:solidFill>
          <a:ln w="12700" cap="flat">
            <a:noFill/>
            <a:prstDash val="solid"/>
            <a:miter/>
          </a:ln>
        </p:spPr>
        <p:txBody>
          <a:bodyPr rtlCol="0" anchor="ctr"/>
          <a:lstStyle/>
          <a:p>
            <a:pPr algn="l" rtl="0"/>
            <a:endParaRPr lang="es-ES" noProof="0"/>
          </a:p>
        </p:txBody>
      </p:sp>
      <p:sp>
        <p:nvSpPr>
          <p:cNvPr id="11" name="Marcador de texto 14">
            <a:extLst>
              <a:ext uri="{FF2B5EF4-FFF2-40B4-BE49-F238E27FC236}">
                <a16:creationId xmlns:a16="http://schemas.microsoft.com/office/drawing/2014/main" id="{4B6CBCCA-9781-462D-AF43-C6AAE3D1AAA9}"/>
              </a:ext>
            </a:extLst>
          </p:cNvPr>
          <p:cNvSpPr>
            <a:spLocks noGrp="1"/>
          </p:cNvSpPr>
          <p:nvPr>
            <p:ph type="body" sz="quarter" idx="15" hasCustomPrompt="1"/>
          </p:nvPr>
        </p:nvSpPr>
        <p:spPr>
          <a:xfrm>
            <a:off x="6817897" y="1125545"/>
            <a:ext cx="4707842" cy="1849304"/>
          </a:xfrm>
        </p:spPr>
        <p:txBody>
          <a:bodyPr rtlCol="0">
            <a:normAutofit/>
          </a:bodyPr>
          <a:lstStyle>
            <a:lvl1pPr marL="180000" indent="-180000">
              <a:spcBef>
                <a:spcPts val="600"/>
              </a:spcBef>
              <a:buClr>
                <a:schemeClr val="bg2"/>
              </a:buClr>
              <a:buFont typeface="Arial" panose="020B0604020202020204" pitchFamily="34" charset="0"/>
              <a:buChar char="•"/>
              <a:defRPr sz="1600" b="0" i="0">
                <a:solidFill>
                  <a:schemeClr val="bg1"/>
                </a:solidFill>
              </a:defRPr>
            </a:lvl1pPr>
          </a:lstStyle>
          <a:p>
            <a:pPr lvl="0" rtl="0"/>
            <a:r>
              <a:rPr lang="es-ES" noProof="0"/>
              <a:t>Editar estilos de texto del patrón</a:t>
            </a:r>
          </a:p>
        </p:txBody>
      </p:sp>
    </p:spTree>
    <p:extLst>
      <p:ext uri="{BB962C8B-B14F-4D97-AF65-F5344CB8AC3E}">
        <p14:creationId xmlns:p14="http://schemas.microsoft.com/office/powerpoint/2010/main" val="25991930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seño de la sección dos">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EC40FB52-44A8-43D1-8B33-F4E55A83AC38}"/>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rtl="0"/>
            <a:endParaRPr lang="es-ES" noProof="0"/>
          </a:p>
        </p:txBody>
      </p:sp>
      <p:sp>
        <p:nvSpPr>
          <p:cNvPr id="6" name="Rectángulo 5">
            <a:extLst>
              <a:ext uri="{FF2B5EF4-FFF2-40B4-BE49-F238E27FC236}">
                <a16:creationId xmlns:a16="http://schemas.microsoft.com/office/drawing/2014/main" id="{164ACA68-1C2C-4C4D-9CB4-1C8BF3E03F57}"/>
              </a:ext>
            </a:extLst>
          </p:cNvPr>
          <p:cNvSpPr/>
          <p:nvPr userDrawn="1"/>
        </p:nvSpPr>
        <p:spPr>
          <a:xfrm>
            <a:off x="129540" y="128016"/>
            <a:ext cx="11932920" cy="6601968"/>
          </a:xfrm>
          <a:prstGeom prst="rect">
            <a:avLst/>
          </a:prstGeom>
          <a:gradFill flip="none" rotWithShape="1">
            <a:gsLst>
              <a:gs pos="0">
                <a:schemeClr val="accent2">
                  <a:alpha val="80000"/>
                </a:schemeClr>
              </a:gs>
              <a:gs pos="99000">
                <a:schemeClr val="accent3">
                  <a:alpha val="80000"/>
                </a:schemeClr>
              </a:gs>
            </a:gsLst>
            <a:lin ang="0" scaled="1"/>
            <a:tileRect/>
          </a:gradFill>
          <a:ln w="12700" cap="flat">
            <a:noFill/>
            <a:prstDash val="solid"/>
            <a:miter/>
          </a:ln>
        </p:spPr>
        <p:txBody>
          <a:bodyPr rtlCol="0" anchor="ctr"/>
          <a:lstStyle/>
          <a:p>
            <a:pPr algn="l" rtl="0"/>
            <a:endParaRPr lang="es-ES" noProof="0"/>
          </a:p>
        </p:txBody>
      </p:sp>
      <p:sp>
        <p:nvSpPr>
          <p:cNvPr id="3" name="Marcador de número de diapositiva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rtlCol="0"/>
          <a:lstStyle/>
          <a:p>
            <a:pPr rtl="0"/>
            <a:fld id="{D495E168-DA5E-4888-8D8A-92B118324C14}" type="slidenum">
              <a:rPr lang="es-ES" noProof="0" smtClean="0"/>
              <a:pPr rtl="0"/>
              <a:t>‹Nº›</a:t>
            </a:fld>
            <a:endParaRPr lang="es-ES" noProof="0"/>
          </a:p>
        </p:txBody>
      </p:sp>
      <p:sp>
        <p:nvSpPr>
          <p:cNvPr id="4" name="Marcador de fecha 3">
            <a:extLst>
              <a:ext uri="{FF2B5EF4-FFF2-40B4-BE49-F238E27FC236}">
                <a16:creationId xmlns:a16="http://schemas.microsoft.com/office/drawing/2014/main" id="{D8A140A0-8435-451E-9A8E-9C33B97E1B11}"/>
              </a:ext>
            </a:extLst>
          </p:cNvPr>
          <p:cNvSpPr>
            <a:spLocks noGrp="1"/>
          </p:cNvSpPr>
          <p:nvPr>
            <p:ph type="dt" sz="half" idx="11"/>
          </p:nvPr>
        </p:nvSpPr>
        <p:spPr/>
        <p:txBody>
          <a:bodyPr rtlCol="0"/>
          <a:lstStyle/>
          <a:p>
            <a:pPr rtl="0"/>
            <a:r>
              <a:rPr lang="es-ES" noProof="0"/>
              <a:t>DD.MM.20AA</a:t>
            </a:r>
          </a:p>
        </p:txBody>
      </p:sp>
      <p:sp>
        <p:nvSpPr>
          <p:cNvPr id="5" name="Marcador de pie de página 4">
            <a:extLst>
              <a:ext uri="{FF2B5EF4-FFF2-40B4-BE49-F238E27FC236}">
                <a16:creationId xmlns:a16="http://schemas.microsoft.com/office/drawing/2014/main" id="{93BDD90A-F598-4982-8244-00A2189F77BD}"/>
              </a:ext>
            </a:extLst>
          </p:cNvPr>
          <p:cNvSpPr>
            <a:spLocks noGrp="1"/>
          </p:cNvSpPr>
          <p:nvPr>
            <p:ph type="ftr" sz="quarter" idx="12"/>
          </p:nvPr>
        </p:nvSpPr>
        <p:spPr/>
        <p:txBody>
          <a:bodyPr rtlCol="0"/>
          <a:lstStyle/>
          <a:p>
            <a:pPr rtl="0"/>
            <a:r>
              <a:rPr lang="es-ES" noProof="0"/>
              <a:t>AGREGAR UN PIE DE PÁGINA</a:t>
            </a:r>
          </a:p>
        </p:txBody>
      </p:sp>
      <p:sp>
        <p:nvSpPr>
          <p:cNvPr id="8" name="Marcador de texto 2">
            <a:extLst>
              <a:ext uri="{FF2B5EF4-FFF2-40B4-BE49-F238E27FC236}">
                <a16:creationId xmlns:a16="http://schemas.microsoft.com/office/drawing/2014/main" id="{03373955-AB5B-4186-8098-9DBA0AB2650E}"/>
              </a:ext>
            </a:extLst>
          </p:cNvPr>
          <p:cNvSpPr>
            <a:spLocks noGrp="1"/>
          </p:cNvSpPr>
          <p:nvPr>
            <p:ph type="body" idx="1" hasCustomPrompt="1"/>
          </p:nvPr>
        </p:nvSpPr>
        <p:spPr>
          <a:xfrm>
            <a:off x="1159649" y="2738211"/>
            <a:ext cx="4183650" cy="454353"/>
          </a:xfrm>
        </p:spPr>
        <p:txBody>
          <a:bodyPr rtlCol="0">
            <a:noAutofit/>
          </a:bodyPr>
          <a:lstStyle>
            <a:lvl1pPr marL="0" indent="0">
              <a:buNone/>
              <a:defRPr sz="3000" b="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s-ES" noProof="0"/>
              <a:t>Título de la sección 1</a:t>
            </a:r>
          </a:p>
        </p:txBody>
      </p:sp>
      <p:sp>
        <p:nvSpPr>
          <p:cNvPr id="9" name="Marcador de texto 26">
            <a:extLst>
              <a:ext uri="{FF2B5EF4-FFF2-40B4-BE49-F238E27FC236}">
                <a16:creationId xmlns:a16="http://schemas.microsoft.com/office/drawing/2014/main" id="{B534F865-65DF-4129-9CE5-414E24937576}"/>
              </a:ext>
            </a:extLst>
          </p:cNvPr>
          <p:cNvSpPr>
            <a:spLocks noGrp="1"/>
          </p:cNvSpPr>
          <p:nvPr>
            <p:ph type="body" sz="quarter" idx="16" hasCustomPrompt="1"/>
          </p:nvPr>
        </p:nvSpPr>
        <p:spPr>
          <a:xfrm>
            <a:off x="838201" y="1835244"/>
            <a:ext cx="10515599" cy="629105"/>
          </a:xfrm>
        </p:spPr>
        <p:txBody>
          <a:bodyPr lIns="0" rIns="0" rtlCol="0">
            <a:noAutofit/>
          </a:bodyPr>
          <a:lstStyle>
            <a:lvl1pPr marL="0" indent="0" algn="ctr">
              <a:buNone/>
              <a:defRPr sz="2300" b="0" i="0">
                <a:solidFill>
                  <a:schemeClr val="bg2"/>
                </a:solidFill>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rtl="0"/>
            <a:r>
              <a:rPr lang="es-ES" noProof="0"/>
              <a:t>Editar estilos de texto del patrón</a:t>
            </a:r>
          </a:p>
        </p:txBody>
      </p:sp>
      <p:sp>
        <p:nvSpPr>
          <p:cNvPr id="10" name="Marcador de texto 2">
            <a:extLst>
              <a:ext uri="{FF2B5EF4-FFF2-40B4-BE49-F238E27FC236}">
                <a16:creationId xmlns:a16="http://schemas.microsoft.com/office/drawing/2014/main" id="{23A3472E-32B4-4CAD-B5D0-420AA3FB4CE3}"/>
              </a:ext>
            </a:extLst>
          </p:cNvPr>
          <p:cNvSpPr>
            <a:spLocks noGrp="1"/>
          </p:cNvSpPr>
          <p:nvPr>
            <p:ph type="body" idx="18" hasCustomPrompt="1"/>
          </p:nvPr>
        </p:nvSpPr>
        <p:spPr>
          <a:xfrm>
            <a:off x="6627121" y="2738211"/>
            <a:ext cx="4183650" cy="454353"/>
          </a:xfrm>
        </p:spPr>
        <p:txBody>
          <a:bodyPr rtlCol="0">
            <a:noAutofit/>
          </a:bodyPr>
          <a:lstStyle>
            <a:lvl1pPr marL="0" indent="0">
              <a:buNone/>
              <a:defRPr sz="3000" b="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s-ES" noProof="0"/>
              <a:t>Título de la sección 2</a:t>
            </a:r>
          </a:p>
        </p:txBody>
      </p:sp>
      <p:sp>
        <p:nvSpPr>
          <p:cNvPr id="11" name="Marcador de texto 26">
            <a:extLst>
              <a:ext uri="{FF2B5EF4-FFF2-40B4-BE49-F238E27FC236}">
                <a16:creationId xmlns:a16="http://schemas.microsoft.com/office/drawing/2014/main" id="{1AEED068-3EA0-4BF4-875C-02473E9EB0CC}"/>
              </a:ext>
            </a:extLst>
          </p:cNvPr>
          <p:cNvSpPr>
            <a:spLocks noGrp="1"/>
          </p:cNvSpPr>
          <p:nvPr>
            <p:ph type="body" sz="quarter" idx="20" hasCustomPrompt="1"/>
          </p:nvPr>
        </p:nvSpPr>
        <p:spPr>
          <a:xfrm>
            <a:off x="1159649" y="3428501"/>
            <a:ext cx="4365625" cy="2333625"/>
          </a:xfrm>
        </p:spPr>
        <p:txBody>
          <a:bodyPr rtlCol="0">
            <a:normAutofit/>
          </a:bodyPr>
          <a:lstStyle>
            <a:lvl1pPr marL="180000" indent="-180000">
              <a:spcBef>
                <a:spcPts val="600"/>
              </a:spcBef>
              <a:buClr>
                <a:schemeClr val="bg2"/>
              </a:buClr>
              <a:defRPr sz="1600">
                <a:solidFill>
                  <a:schemeClr val="bg1"/>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rtl="0"/>
            <a:r>
              <a:rPr lang="es-ES" noProof="0"/>
              <a:t>Editar estilos de texto del patrón</a:t>
            </a:r>
          </a:p>
        </p:txBody>
      </p:sp>
      <p:sp>
        <p:nvSpPr>
          <p:cNvPr id="12" name="Marcador de texto 26">
            <a:extLst>
              <a:ext uri="{FF2B5EF4-FFF2-40B4-BE49-F238E27FC236}">
                <a16:creationId xmlns:a16="http://schemas.microsoft.com/office/drawing/2014/main" id="{3590B9DA-A2DF-4AE1-9A98-C7B84F48C3A9}"/>
              </a:ext>
            </a:extLst>
          </p:cNvPr>
          <p:cNvSpPr>
            <a:spLocks noGrp="1"/>
          </p:cNvSpPr>
          <p:nvPr>
            <p:ph type="body" sz="quarter" idx="21" hasCustomPrompt="1"/>
          </p:nvPr>
        </p:nvSpPr>
        <p:spPr>
          <a:xfrm>
            <a:off x="6627121" y="3428501"/>
            <a:ext cx="4365625" cy="2333625"/>
          </a:xfrm>
        </p:spPr>
        <p:txBody>
          <a:bodyPr rtlCol="0">
            <a:normAutofit/>
          </a:bodyPr>
          <a:lstStyle>
            <a:lvl1pPr marL="180000" indent="-180000">
              <a:spcBef>
                <a:spcPts val="600"/>
              </a:spcBef>
              <a:buClr>
                <a:schemeClr val="bg2"/>
              </a:buClr>
              <a:defRPr sz="1600">
                <a:solidFill>
                  <a:schemeClr val="bg1"/>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rtl="0"/>
            <a:r>
              <a:rPr lang="es-ES" noProof="0"/>
              <a:t>Editar estilos de texto del patrón</a:t>
            </a:r>
          </a:p>
        </p:txBody>
      </p:sp>
      <p:sp>
        <p:nvSpPr>
          <p:cNvPr id="14" name="Título 1">
            <a:extLst>
              <a:ext uri="{FF2B5EF4-FFF2-40B4-BE49-F238E27FC236}">
                <a16:creationId xmlns:a16="http://schemas.microsoft.com/office/drawing/2014/main" id="{4510C334-F1CE-4CEF-ADC6-D1BADB9947D6}"/>
              </a:ext>
            </a:extLst>
          </p:cNvPr>
          <p:cNvSpPr>
            <a:spLocks noGrp="1"/>
          </p:cNvSpPr>
          <p:nvPr>
            <p:ph type="title" hasCustomPrompt="1"/>
          </p:nvPr>
        </p:nvSpPr>
        <p:spPr>
          <a:xfrm>
            <a:off x="838200" y="557629"/>
            <a:ext cx="10515600" cy="1325563"/>
          </a:xfrm>
        </p:spPr>
        <p:txBody>
          <a:bodyPr lIns="0" rIns="0" rtlCol="0"/>
          <a:lstStyle>
            <a:lvl1pPr algn="ctr">
              <a:defRPr>
                <a:solidFill>
                  <a:schemeClr val="bg1"/>
                </a:solidFill>
              </a:defRPr>
            </a:lvl1pPr>
          </a:lstStyle>
          <a:p>
            <a:pPr rtl="0"/>
            <a:r>
              <a:rPr lang="es-ES" noProof="0"/>
              <a:t>COMPARACIÓN</a:t>
            </a:r>
          </a:p>
        </p:txBody>
      </p:sp>
      <p:sp>
        <p:nvSpPr>
          <p:cNvPr id="15" name="Elipse 14">
            <a:extLst>
              <a:ext uri="{FF2B5EF4-FFF2-40B4-BE49-F238E27FC236}">
                <a16:creationId xmlns:a16="http://schemas.microsoft.com/office/drawing/2014/main" id="{B6E88236-C248-4008-9619-75BCE6D3401C}"/>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rtl="0"/>
            <a:endParaRPr lang="es-ES" noProof="0"/>
          </a:p>
        </p:txBody>
      </p:sp>
      <p:sp>
        <p:nvSpPr>
          <p:cNvPr id="18" name="Rectángulo 17">
            <a:extLst>
              <a:ext uri="{FF2B5EF4-FFF2-40B4-BE49-F238E27FC236}">
                <a16:creationId xmlns:a16="http://schemas.microsoft.com/office/drawing/2014/main" id="{2D3F74C5-9ADD-4AE3-BCA5-88726CC2A1A3}"/>
              </a:ext>
            </a:extLst>
          </p:cNvPr>
          <p:cNvSpPr/>
          <p:nvPr userDrawn="1"/>
        </p:nvSpPr>
        <p:spPr>
          <a:xfrm>
            <a:off x="4111752" y="1667974"/>
            <a:ext cx="3968496" cy="36576"/>
          </a:xfrm>
          <a:prstGeom prst="rect">
            <a:avLst/>
          </a:prstGeom>
          <a:solidFill>
            <a:schemeClr val="bg2"/>
          </a:solidFill>
          <a:ln w="12700" cap="flat">
            <a:noFill/>
            <a:prstDash val="solid"/>
            <a:miter/>
          </a:ln>
        </p:spPr>
        <p:txBody>
          <a:bodyPr rtlCol="0" anchor="ctr"/>
          <a:lstStyle/>
          <a:p>
            <a:pPr algn="l" rtl="0"/>
            <a:endParaRPr lang="es-ES" noProof="0"/>
          </a:p>
        </p:txBody>
      </p:sp>
    </p:spTree>
    <p:extLst>
      <p:ext uri="{BB962C8B-B14F-4D97-AF65-F5344CB8AC3E}">
        <p14:creationId xmlns:p14="http://schemas.microsoft.com/office/powerpoint/2010/main" val="34503723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seño de gráfico">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EC40FB52-44A8-43D1-8B33-F4E55A83AC38}"/>
              </a:ext>
            </a:extLst>
          </p:cNvPr>
          <p:cNvSpPr/>
          <p:nvPr userDrawn="1"/>
        </p:nvSpPr>
        <p:spPr>
          <a:xfrm>
            <a:off x="129540" y="128016"/>
            <a:ext cx="11932920" cy="6601968"/>
          </a:xfrm>
          <a:prstGeom prst="rect">
            <a:avLst/>
          </a:prstGeom>
          <a:blipFill>
            <a:blip r:embed="rId2"/>
            <a:stretch>
              <a:fillRect l="-17" r="-17"/>
            </a:stretch>
          </a:blipFill>
          <a:ln w="12700" cap="flat">
            <a:noFill/>
            <a:prstDash val="solid"/>
            <a:miter/>
          </a:ln>
        </p:spPr>
        <p:txBody>
          <a:bodyPr rtlCol="0" anchor="ctr"/>
          <a:lstStyle/>
          <a:p>
            <a:pPr algn="l" rtl="0"/>
            <a:endParaRPr lang="es-ES" noProof="0"/>
          </a:p>
        </p:txBody>
      </p:sp>
      <p:sp>
        <p:nvSpPr>
          <p:cNvPr id="6" name="Rectángulo 5">
            <a:extLst>
              <a:ext uri="{FF2B5EF4-FFF2-40B4-BE49-F238E27FC236}">
                <a16:creationId xmlns:a16="http://schemas.microsoft.com/office/drawing/2014/main" id="{164ACA68-1C2C-4C4D-9CB4-1C8BF3E03F57}"/>
              </a:ext>
            </a:extLst>
          </p:cNvPr>
          <p:cNvSpPr/>
          <p:nvPr userDrawn="1"/>
        </p:nvSpPr>
        <p:spPr>
          <a:xfrm>
            <a:off x="129540" y="128016"/>
            <a:ext cx="11932920" cy="6601968"/>
          </a:xfrm>
          <a:prstGeom prst="rect">
            <a:avLst/>
          </a:prstGeom>
          <a:gradFill flip="none" rotWithShape="1">
            <a:gsLst>
              <a:gs pos="0">
                <a:schemeClr val="accent2">
                  <a:alpha val="80000"/>
                </a:schemeClr>
              </a:gs>
              <a:gs pos="100000">
                <a:schemeClr val="accent3">
                  <a:alpha val="80000"/>
                </a:schemeClr>
              </a:gs>
            </a:gsLst>
            <a:lin ang="0" scaled="1"/>
            <a:tileRect/>
          </a:gradFill>
          <a:ln w="12700" cap="flat">
            <a:noFill/>
            <a:prstDash val="solid"/>
            <a:miter/>
          </a:ln>
        </p:spPr>
        <p:txBody>
          <a:bodyPr rtlCol="0" anchor="ctr"/>
          <a:lstStyle/>
          <a:p>
            <a:pPr algn="l" rtl="0"/>
            <a:endParaRPr lang="es-ES" noProof="0"/>
          </a:p>
        </p:txBody>
      </p:sp>
      <p:sp>
        <p:nvSpPr>
          <p:cNvPr id="3" name="Marcador de número de diapositiva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rtlCol="0"/>
          <a:lstStyle/>
          <a:p>
            <a:pPr rtl="0"/>
            <a:fld id="{D495E168-DA5E-4888-8D8A-92B118324C14}" type="slidenum">
              <a:rPr lang="es-ES" noProof="0" smtClean="0"/>
              <a:pPr rtl="0"/>
              <a:t>‹Nº›</a:t>
            </a:fld>
            <a:endParaRPr lang="es-ES" noProof="0"/>
          </a:p>
        </p:txBody>
      </p:sp>
      <p:sp>
        <p:nvSpPr>
          <p:cNvPr id="4" name="Marcador de fecha 3">
            <a:extLst>
              <a:ext uri="{FF2B5EF4-FFF2-40B4-BE49-F238E27FC236}">
                <a16:creationId xmlns:a16="http://schemas.microsoft.com/office/drawing/2014/main" id="{D8A140A0-8435-451E-9A8E-9C33B97E1B11}"/>
              </a:ext>
            </a:extLst>
          </p:cNvPr>
          <p:cNvSpPr>
            <a:spLocks noGrp="1"/>
          </p:cNvSpPr>
          <p:nvPr>
            <p:ph type="dt" sz="half" idx="11"/>
          </p:nvPr>
        </p:nvSpPr>
        <p:spPr/>
        <p:txBody>
          <a:bodyPr rtlCol="0"/>
          <a:lstStyle/>
          <a:p>
            <a:pPr rtl="0"/>
            <a:r>
              <a:rPr lang="es-ES" noProof="0"/>
              <a:t>DD.MM.20AA</a:t>
            </a:r>
          </a:p>
        </p:txBody>
      </p:sp>
      <p:sp>
        <p:nvSpPr>
          <p:cNvPr id="5" name="Marcador de pie de página 4">
            <a:extLst>
              <a:ext uri="{FF2B5EF4-FFF2-40B4-BE49-F238E27FC236}">
                <a16:creationId xmlns:a16="http://schemas.microsoft.com/office/drawing/2014/main" id="{93BDD90A-F598-4982-8244-00A2189F77BD}"/>
              </a:ext>
            </a:extLst>
          </p:cNvPr>
          <p:cNvSpPr>
            <a:spLocks noGrp="1"/>
          </p:cNvSpPr>
          <p:nvPr>
            <p:ph type="ftr" sz="quarter" idx="12"/>
          </p:nvPr>
        </p:nvSpPr>
        <p:spPr/>
        <p:txBody>
          <a:bodyPr rtlCol="0"/>
          <a:lstStyle/>
          <a:p>
            <a:pPr rtl="0"/>
            <a:r>
              <a:rPr lang="es-ES" noProof="0"/>
              <a:t>AGREGAR UN PIE DE PÁGINA</a:t>
            </a:r>
          </a:p>
        </p:txBody>
      </p:sp>
      <p:sp>
        <p:nvSpPr>
          <p:cNvPr id="9" name="Marcador de texto 26">
            <a:extLst>
              <a:ext uri="{FF2B5EF4-FFF2-40B4-BE49-F238E27FC236}">
                <a16:creationId xmlns:a16="http://schemas.microsoft.com/office/drawing/2014/main" id="{B534F865-65DF-4129-9CE5-414E24937576}"/>
              </a:ext>
            </a:extLst>
          </p:cNvPr>
          <p:cNvSpPr>
            <a:spLocks noGrp="1"/>
          </p:cNvSpPr>
          <p:nvPr>
            <p:ph type="body" sz="quarter" idx="16" hasCustomPrompt="1"/>
          </p:nvPr>
        </p:nvSpPr>
        <p:spPr>
          <a:xfrm>
            <a:off x="841248" y="3359239"/>
            <a:ext cx="4357688" cy="2252574"/>
          </a:xfrm>
        </p:spPr>
        <p:txBody>
          <a:bodyPr lIns="0" rIns="0" rtlCol="0">
            <a:noAutofit/>
          </a:bodyPr>
          <a:lstStyle>
            <a:lvl1pPr marL="0" indent="0" algn="l">
              <a:buNone/>
              <a:defRPr sz="2300" b="0" i="0">
                <a:solidFill>
                  <a:schemeClr val="bg2"/>
                </a:solidFill>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rtl="0"/>
            <a:r>
              <a:rPr lang="es-ES" noProof="0"/>
              <a:t>Editar estilos de texto del patrón</a:t>
            </a:r>
          </a:p>
        </p:txBody>
      </p:sp>
      <p:sp>
        <p:nvSpPr>
          <p:cNvPr id="14" name="Título 1">
            <a:extLst>
              <a:ext uri="{FF2B5EF4-FFF2-40B4-BE49-F238E27FC236}">
                <a16:creationId xmlns:a16="http://schemas.microsoft.com/office/drawing/2014/main" id="{4510C334-F1CE-4CEF-ADC6-D1BADB9947D6}"/>
              </a:ext>
            </a:extLst>
          </p:cNvPr>
          <p:cNvSpPr>
            <a:spLocks noGrp="1"/>
          </p:cNvSpPr>
          <p:nvPr>
            <p:ph type="title" hasCustomPrompt="1"/>
          </p:nvPr>
        </p:nvSpPr>
        <p:spPr>
          <a:xfrm>
            <a:off x="841248" y="2081624"/>
            <a:ext cx="4357688" cy="1325563"/>
          </a:xfrm>
        </p:spPr>
        <p:txBody>
          <a:bodyPr lIns="0" rIns="0" rtlCol="0"/>
          <a:lstStyle>
            <a:lvl1pPr algn="l">
              <a:defRPr>
                <a:solidFill>
                  <a:schemeClr val="bg1"/>
                </a:solidFill>
              </a:defRPr>
            </a:lvl1pPr>
          </a:lstStyle>
          <a:p>
            <a:pPr rtl="0"/>
            <a:r>
              <a:rPr lang="es-ES" noProof="0"/>
              <a:t>DIAPOSITIVA CON GRÁFICO</a:t>
            </a:r>
          </a:p>
        </p:txBody>
      </p:sp>
      <p:sp>
        <p:nvSpPr>
          <p:cNvPr id="15" name="Elipse 14">
            <a:extLst>
              <a:ext uri="{FF2B5EF4-FFF2-40B4-BE49-F238E27FC236}">
                <a16:creationId xmlns:a16="http://schemas.microsoft.com/office/drawing/2014/main" id="{B6E88236-C248-4008-9619-75BCE6D3401C}"/>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rtl="0"/>
            <a:endParaRPr lang="es-ES" noProof="0"/>
          </a:p>
        </p:txBody>
      </p:sp>
      <p:sp>
        <p:nvSpPr>
          <p:cNvPr id="18" name="Rectángulo 17">
            <a:extLst>
              <a:ext uri="{FF2B5EF4-FFF2-40B4-BE49-F238E27FC236}">
                <a16:creationId xmlns:a16="http://schemas.microsoft.com/office/drawing/2014/main" id="{2D3F74C5-9ADD-4AE3-BCA5-88726CC2A1A3}"/>
              </a:ext>
            </a:extLst>
          </p:cNvPr>
          <p:cNvSpPr/>
          <p:nvPr userDrawn="1"/>
        </p:nvSpPr>
        <p:spPr>
          <a:xfrm>
            <a:off x="911877" y="3191969"/>
            <a:ext cx="3968496" cy="36576"/>
          </a:xfrm>
          <a:prstGeom prst="rect">
            <a:avLst/>
          </a:prstGeom>
          <a:solidFill>
            <a:schemeClr val="bg2"/>
          </a:solidFill>
          <a:ln w="12700" cap="flat">
            <a:noFill/>
            <a:prstDash val="solid"/>
            <a:miter/>
          </a:ln>
        </p:spPr>
        <p:txBody>
          <a:bodyPr rtlCol="0" anchor="ctr"/>
          <a:lstStyle/>
          <a:p>
            <a:pPr algn="l" rtl="0"/>
            <a:endParaRPr lang="es-ES" noProof="0"/>
          </a:p>
        </p:txBody>
      </p:sp>
      <p:sp>
        <p:nvSpPr>
          <p:cNvPr id="16" name="Marcador de posición de gráfico 18">
            <a:extLst>
              <a:ext uri="{FF2B5EF4-FFF2-40B4-BE49-F238E27FC236}">
                <a16:creationId xmlns:a16="http://schemas.microsoft.com/office/drawing/2014/main" id="{BE9C98A7-B145-402E-BADA-CE785E3BA996}"/>
              </a:ext>
            </a:extLst>
          </p:cNvPr>
          <p:cNvSpPr>
            <a:spLocks noGrp="1"/>
          </p:cNvSpPr>
          <p:nvPr>
            <p:ph type="chart" sz="quarter" idx="32" hasCustomPrompt="1"/>
          </p:nvPr>
        </p:nvSpPr>
        <p:spPr>
          <a:xfrm>
            <a:off x="6981371" y="1246188"/>
            <a:ext cx="4284663" cy="4365625"/>
          </a:xfrm>
        </p:spPr>
        <p:txBody>
          <a:bodyPr rtlCol="0" anchor="ctr" anchorCtr="0">
            <a:normAutofit/>
          </a:bodyPr>
          <a:lstStyle>
            <a:lvl1pPr marL="0" indent="0" algn="ctr">
              <a:buNone/>
              <a:defRPr sz="1600">
                <a:solidFill>
                  <a:schemeClr val="tx1">
                    <a:lumMod val="50000"/>
                    <a:lumOff val="50000"/>
                  </a:schemeClr>
                </a:solidFill>
              </a:defRPr>
            </a:lvl1pPr>
          </a:lstStyle>
          <a:p>
            <a:pPr rtl="0"/>
            <a:r>
              <a:rPr lang="es-ES" noProof="0"/>
              <a:t>Hacer clic en el icono para agregar un gráfico</a:t>
            </a:r>
          </a:p>
        </p:txBody>
      </p:sp>
    </p:spTree>
    <p:extLst>
      <p:ext uri="{BB962C8B-B14F-4D97-AF65-F5344CB8AC3E}">
        <p14:creationId xmlns:p14="http://schemas.microsoft.com/office/powerpoint/2010/main" val="25253428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seño de tabla">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EC40FB52-44A8-43D1-8B33-F4E55A83AC38}"/>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rtl="0"/>
            <a:endParaRPr lang="es-ES" noProof="0"/>
          </a:p>
        </p:txBody>
      </p:sp>
      <p:sp>
        <p:nvSpPr>
          <p:cNvPr id="6" name="Rectángulo 5">
            <a:extLst>
              <a:ext uri="{FF2B5EF4-FFF2-40B4-BE49-F238E27FC236}">
                <a16:creationId xmlns:a16="http://schemas.microsoft.com/office/drawing/2014/main" id="{164ACA68-1C2C-4C4D-9CB4-1C8BF3E03F57}"/>
              </a:ext>
            </a:extLst>
          </p:cNvPr>
          <p:cNvSpPr/>
          <p:nvPr userDrawn="1"/>
        </p:nvSpPr>
        <p:spPr>
          <a:xfrm>
            <a:off x="129540" y="128016"/>
            <a:ext cx="11932920" cy="6601968"/>
          </a:xfrm>
          <a:prstGeom prst="rect">
            <a:avLst/>
          </a:prstGeom>
          <a:gradFill flip="none" rotWithShape="1">
            <a:gsLst>
              <a:gs pos="0">
                <a:schemeClr val="accent2">
                  <a:alpha val="80000"/>
                </a:schemeClr>
              </a:gs>
              <a:gs pos="100000">
                <a:schemeClr val="accent3">
                  <a:alpha val="80000"/>
                </a:schemeClr>
              </a:gs>
            </a:gsLst>
            <a:lin ang="0" scaled="1"/>
            <a:tileRect/>
          </a:gradFill>
          <a:ln w="12700" cap="flat">
            <a:noFill/>
            <a:prstDash val="solid"/>
            <a:miter/>
          </a:ln>
        </p:spPr>
        <p:txBody>
          <a:bodyPr rtlCol="0" anchor="ctr"/>
          <a:lstStyle/>
          <a:p>
            <a:pPr algn="l" rtl="0"/>
            <a:endParaRPr lang="es-ES" noProof="0"/>
          </a:p>
        </p:txBody>
      </p:sp>
      <p:sp>
        <p:nvSpPr>
          <p:cNvPr id="3" name="Marcador de número de diapositiva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rtlCol="0"/>
          <a:lstStyle/>
          <a:p>
            <a:pPr rtl="0"/>
            <a:fld id="{D495E168-DA5E-4888-8D8A-92B118324C14}" type="slidenum">
              <a:rPr lang="es-ES" noProof="0" smtClean="0"/>
              <a:pPr rtl="0"/>
              <a:t>‹Nº›</a:t>
            </a:fld>
            <a:endParaRPr lang="es-ES" noProof="0"/>
          </a:p>
        </p:txBody>
      </p:sp>
      <p:sp>
        <p:nvSpPr>
          <p:cNvPr id="4" name="Marcador de fecha 3">
            <a:extLst>
              <a:ext uri="{FF2B5EF4-FFF2-40B4-BE49-F238E27FC236}">
                <a16:creationId xmlns:a16="http://schemas.microsoft.com/office/drawing/2014/main" id="{D8A140A0-8435-451E-9A8E-9C33B97E1B11}"/>
              </a:ext>
            </a:extLst>
          </p:cNvPr>
          <p:cNvSpPr>
            <a:spLocks noGrp="1"/>
          </p:cNvSpPr>
          <p:nvPr>
            <p:ph type="dt" sz="half" idx="11"/>
          </p:nvPr>
        </p:nvSpPr>
        <p:spPr/>
        <p:txBody>
          <a:bodyPr rtlCol="0"/>
          <a:lstStyle/>
          <a:p>
            <a:pPr rtl="0"/>
            <a:r>
              <a:rPr lang="es-ES" noProof="0"/>
              <a:t>DD.MM.20AA</a:t>
            </a:r>
          </a:p>
        </p:txBody>
      </p:sp>
      <p:sp>
        <p:nvSpPr>
          <p:cNvPr id="5" name="Marcador de pie de página 4">
            <a:extLst>
              <a:ext uri="{FF2B5EF4-FFF2-40B4-BE49-F238E27FC236}">
                <a16:creationId xmlns:a16="http://schemas.microsoft.com/office/drawing/2014/main" id="{93BDD90A-F598-4982-8244-00A2189F77BD}"/>
              </a:ext>
            </a:extLst>
          </p:cNvPr>
          <p:cNvSpPr>
            <a:spLocks noGrp="1"/>
          </p:cNvSpPr>
          <p:nvPr>
            <p:ph type="ftr" sz="quarter" idx="12"/>
          </p:nvPr>
        </p:nvSpPr>
        <p:spPr/>
        <p:txBody>
          <a:bodyPr rtlCol="0"/>
          <a:lstStyle/>
          <a:p>
            <a:pPr rtl="0"/>
            <a:r>
              <a:rPr lang="es-ES" noProof="0"/>
              <a:t>AGREGAR UN PIE DE PÁGINA</a:t>
            </a:r>
          </a:p>
        </p:txBody>
      </p:sp>
      <p:sp>
        <p:nvSpPr>
          <p:cNvPr id="9" name="Marcador de texto 26">
            <a:extLst>
              <a:ext uri="{FF2B5EF4-FFF2-40B4-BE49-F238E27FC236}">
                <a16:creationId xmlns:a16="http://schemas.microsoft.com/office/drawing/2014/main" id="{B534F865-65DF-4129-9CE5-414E24937576}"/>
              </a:ext>
            </a:extLst>
          </p:cNvPr>
          <p:cNvSpPr>
            <a:spLocks noGrp="1"/>
          </p:cNvSpPr>
          <p:nvPr>
            <p:ph type="body" sz="quarter" idx="16" hasCustomPrompt="1"/>
          </p:nvPr>
        </p:nvSpPr>
        <p:spPr>
          <a:xfrm>
            <a:off x="8683563" y="3359239"/>
            <a:ext cx="2596896" cy="2252574"/>
          </a:xfrm>
        </p:spPr>
        <p:txBody>
          <a:bodyPr lIns="0" rIns="0" rtlCol="0">
            <a:noAutofit/>
          </a:bodyPr>
          <a:lstStyle>
            <a:lvl1pPr marL="0" indent="0" algn="l">
              <a:buNone/>
              <a:defRPr sz="2300" b="0" i="0">
                <a:solidFill>
                  <a:schemeClr val="bg2"/>
                </a:solidFill>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rtl="0"/>
            <a:r>
              <a:rPr lang="es-ES" noProof="0"/>
              <a:t>Editar estilos de texto del patrón</a:t>
            </a:r>
          </a:p>
        </p:txBody>
      </p:sp>
      <p:sp>
        <p:nvSpPr>
          <p:cNvPr id="14" name="Título 1">
            <a:extLst>
              <a:ext uri="{FF2B5EF4-FFF2-40B4-BE49-F238E27FC236}">
                <a16:creationId xmlns:a16="http://schemas.microsoft.com/office/drawing/2014/main" id="{4510C334-F1CE-4CEF-ADC6-D1BADB9947D6}"/>
              </a:ext>
            </a:extLst>
          </p:cNvPr>
          <p:cNvSpPr>
            <a:spLocks noGrp="1"/>
          </p:cNvSpPr>
          <p:nvPr>
            <p:ph type="title" hasCustomPrompt="1"/>
          </p:nvPr>
        </p:nvSpPr>
        <p:spPr>
          <a:xfrm>
            <a:off x="8683562" y="1757774"/>
            <a:ext cx="2669859" cy="1325563"/>
          </a:xfrm>
        </p:spPr>
        <p:txBody>
          <a:bodyPr lIns="0" rIns="0" rtlCol="0"/>
          <a:lstStyle>
            <a:lvl1pPr algn="l">
              <a:defRPr>
                <a:solidFill>
                  <a:schemeClr val="bg1"/>
                </a:solidFill>
              </a:defRPr>
            </a:lvl1pPr>
          </a:lstStyle>
          <a:p>
            <a:pPr rtl="0"/>
            <a:r>
              <a:rPr lang="es-ES" noProof="0"/>
              <a:t>DIAPOSITIVA DE TABLA</a:t>
            </a:r>
          </a:p>
        </p:txBody>
      </p:sp>
      <p:sp>
        <p:nvSpPr>
          <p:cNvPr id="15" name="Elipse 14">
            <a:extLst>
              <a:ext uri="{FF2B5EF4-FFF2-40B4-BE49-F238E27FC236}">
                <a16:creationId xmlns:a16="http://schemas.microsoft.com/office/drawing/2014/main" id="{B6E88236-C248-4008-9619-75BCE6D3401C}"/>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rtl="0"/>
            <a:endParaRPr lang="es-ES" noProof="0"/>
          </a:p>
        </p:txBody>
      </p:sp>
      <p:sp>
        <p:nvSpPr>
          <p:cNvPr id="18" name="Rectángulo 17">
            <a:extLst>
              <a:ext uri="{FF2B5EF4-FFF2-40B4-BE49-F238E27FC236}">
                <a16:creationId xmlns:a16="http://schemas.microsoft.com/office/drawing/2014/main" id="{2D3F74C5-9ADD-4AE3-BCA5-88726CC2A1A3}"/>
              </a:ext>
            </a:extLst>
          </p:cNvPr>
          <p:cNvSpPr/>
          <p:nvPr userDrawn="1"/>
        </p:nvSpPr>
        <p:spPr>
          <a:xfrm>
            <a:off x="8602643" y="3191969"/>
            <a:ext cx="1545336" cy="36576"/>
          </a:xfrm>
          <a:prstGeom prst="rect">
            <a:avLst/>
          </a:prstGeom>
          <a:solidFill>
            <a:schemeClr val="bg2"/>
          </a:solidFill>
          <a:ln w="12700" cap="flat">
            <a:noFill/>
            <a:prstDash val="solid"/>
            <a:miter/>
          </a:ln>
        </p:spPr>
        <p:txBody>
          <a:bodyPr rtlCol="0" anchor="ctr"/>
          <a:lstStyle/>
          <a:p>
            <a:pPr algn="l" rtl="0"/>
            <a:endParaRPr lang="es-ES" noProof="0"/>
          </a:p>
        </p:txBody>
      </p:sp>
      <p:sp>
        <p:nvSpPr>
          <p:cNvPr id="13" name="Marcador de tabla 17">
            <a:extLst>
              <a:ext uri="{FF2B5EF4-FFF2-40B4-BE49-F238E27FC236}">
                <a16:creationId xmlns:a16="http://schemas.microsoft.com/office/drawing/2014/main" id="{62814DE5-26B2-4A8E-BA8D-A2E4C5547EB9}"/>
              </a:ext>
            </a:extLst>
          </p:cNvPr>
          <p:cNvSpPr>
            <a:spLocks noGrp="1"/>
          </p:cNvSpPr>
          <p:nvPr>
            <p:ph type="tbl" sz="quarter" idx="17" hasCustomPrompt="1"/>
          </p:nvPr>
        </p:nvSpPr>
        <p:spPr>
          <a:xfrm>
            <a:off x="911225" y="1505433"/>
            <a:ext cx="6561138" cy="3847135"/>
          </a:xfrm>
        </p:spPr>
        <p:txBody>
          <a:bodyPr rtlCol="0" anchor="ctr" anchorCtr="0">
            <a:normAutofit/>
          </a:bodyPr>
          <a:lstStyle>
            <a:lvl1pPr marL="0" indent="0" algn="ctr">
              <a:buNone/>
              <a:defRPr sz="1600">
                <a:solidFill>
                  <a:schemeClr val="tx1">
                    <a:lumMod val="50000"/>
                    <a:lumOff val="50000"/>
                  </a:schemeClr>
                </a:solidFill>
              </a:defRPr>
            </a:lvl1pPr>
          </a:lstStyle>
          <a:p>
            <a:pPr rtl="0"/>
            <a:r>
              <a:rPr lang="es-ES" noProof="0"/>
              <a:t>Hacer clic en el icono para agregar una tabla</a:t>
            </a:r>
          </a:p>
        </p:txBody>
      </p:sp>
    </p:spTree>
    <p:extLst>
      <p:ext uri="{BB962C8B-B14F-4D97-AF65-F5344CB8AC3E}">
        <p14:creationId xmlns:p14="http://schemas.microsoft.com/office/powerpoint/2010/main" val="24019475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apositiva de título e imagen">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rtl="0"/>
            <a:endParaRPr lang="es-ES" noProof="0"/>
          </a:p>
        </p:txBody>
      </p:sp>
      <p:sp>
        <p:nvSpPr>
          <p:cNvPr id="6" name="Rectángulo 5">
            <a:extLst>
              <a:ext uri="{FF2B5EF4-FFF2-40B4-BE49-F238E27FC236}">
                <a16:creationId xmlns:a16="http://schemas.microsoft.com/office/drawing/2014/main" id="{834F3F28-2A24-40B5-AC8C-5A53DC799A96}"/>
              </a:ext>
            </a:extLst>
          </p:cNvPr>
          <p:cNvSpPr/>
          <p:nvPr userDrawn="1"/>
        </p:nvSpPr>
        <p:spPr>
          <a:xfrm>
            <a:off x="129540" y="128016"/>
            <a:ext cx="11932920" cy="2368296"/>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pPr algn="l" rtl="0"/>
            <a:endParaRPr lang="es-ES" noProof="0"/>
          </a:p>
        </p:txBody>
      </p:sp>
      <p:sp>
        <p:nvSpPr>
          <p:cNvPr id="3" name="Marcador de número de diapositiva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rtlCol="0"/>
          <a:lstStyle/>
          <a:p>
            <a:pPr rtl="0"/>
            <a:fld id="{D495E168-DA5E-4888-8D8A-92B118324C14}" type="slidenum">
              <a:rPr lang="es-ES" noProof="0" smtClean="0"/>
              <a:pPr rtl="0"/>
              <a:t>‹Nº›</a:t>
            </a:fld>
            <a:endParaRPr lang="es-ES" noProof="0"/>
          </a:p>
        </p:txBody>
      </p:sp>
      <p:sp>
        <p:nvSpPr>
          <p:cNvPr id="4" name="Marcador de fecha 3">
            <a:extLst>
              <a:ext uri="{FF2B5EF4-FFF2-40B4-BE49-F238E27FC236}">
                <a16:creationId xmlns:a16="http://schemas.microsoft.com/office/drawing/2014/main" id="{CC7A2807-F7BA-4350-93C3-95213A4854E0}"/>
              </a:ext>
            </a:extLst>
          </p:cNvPr>
          <p:cNvSpPr>
            <a:spLocks noGrp="1"/>
          </p:cNvSpPr>
          <p:nvPr>
            <p:ph type="dt" sz="half" idx="11"/>
          </p:nvPr>
        </p:nvSpPr>
        <p:spPr/>
        <p:txBody>
          <a:bodyPr rtlCol="0"/>
          <a:lstStyle/>
          <a:p>
            <a:pPr rtl="0"/>
            <a:r>
              <a:rPr lang="es-ES" noProof="0"/>
              <a:t>DD.MM.20AA</a:t>
            </a:r>
          </a:p>
        </p:txBody>
      </p:sp>
      <p:sp>
        <p:nvSpPr>
          <p:cNvPr id="5" name="Marcador de pie de página 4">
            <a:extLst>
              <a:ext uri="{FF2B5EF4-FFF2-40B4-BE49-F238E27FC236}">
                <a16:creationId xmlns:a16="http://schemas.microsoft.com/office/drawing/2014/main" id="{92F6AE88-305E-4E68-AF8E-10BCB695A1D5}"/>
              </a:ext>
            </a:extLst>
          </p:cNvPr>
          <p:cNvSpPr>
            <a:spLocks noGrp="1"/>
          </p:cNvSpPr>
          <p:nvPr>
            <p:ph type="ftr" sz="quarter" idx="12"/>
          </p:nvPr>
        </p:nvSpPr>
        <p:spPr/>
        <p:txBody>
          <a:bodyPr rtlCol="0"/>
          <a:lstStyle/>
          <a:p>
            <a:pPr rtl="0"/>
            <a:r>
              <a:rPr lang="es-ES" noProof="0"/>
              <a:t>AGREGAR UN PIE DE PÁGINA</a:t>
            </a:r>
          </a:p>
        </p:txBody>
      </p:sp>
      <p:sp>
        <p:nvSpPr>
          <p:cNvPr id="7" name="Elipse 6">
            <a:extLst>
              <a:ext uri="{FF2B5EF4-FFF2-40B4-BE49-F238E27FC236}">
                <a16:creationId xmlns:a16="http://schemas.microsoft.com/office/drawing/2014/main" id="{95BAC97E-3C4E-4D04-8A57-DC61E07CB8FD}"/>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rtl="0"/>
            <a:endParaRPr lang="es-ES" noProof="0"/>
          </a:p>
        </p:txBody>
      </p:sp>
      <p:sp>
        <p:nvSpPr>
          <p:cNvPr id="14" name="Marcador de texto 26">
            <a:extLst>
              <a:ext uri="{FF2B5EF4-FFF2-40B4-BE49-F238E27FC236}">
                <a16:creationId xmlns:a16="http://schemas.microsoft.com/office/drawing/2014/main" id="{B33A3032-1037-4342-827F-CF1349978260}"/>
              </a:ext>
            </a:extLst>
          </p:cNvPr>
          <p:cNvSpPr>
            <a:spLocks noGrp="1"/>
          </p:cNvSpPr>
          <p:nvPr>
            <p:ph type="body" sz="quarter" idx="16" hasCustomPrompt="1"/>
          </p:nvPr>
        </p:nvSpPr>
        <p:spPr>
          <a:xfrm>
            <a:off x="838201" y="1835244"/>
            <a:ext cx="10515599" cy="629105"/>
          </a:xfrm>
        </p:spPr>
        <p:txBody>
          <a:bodyPr lIns="0" rIns="0" rtlCol="0">
            <a:noAutofit/>
          </a:bodyPr>
          <a:lstStyle>
            <a:lvl1pPr marL="0" indent="0" algn="ctr">
              <a:buNone/>
              <a:defRPr sz="2300" b="0" i="0">
                <a:solidFill>
                  <a:schemeClr val="bg2"/>
                </a:solidFill>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rtl="0"/>
            <a:r>
              <a:rPr lang="es-ES" noProof="0"/>
              <a:t>Editar estilos de texto del patrón</a:t>
            </a:r>
          </a:p>
        </p:txBody>
      </p:sp>
      <p:sp>
        <p:nvSpPr>
          <p:cNvPr id="15" name="Título 1">
            <a:extLst>
              <a:ext uri="{FF2B5EF4-FFF2-40B4-BE49-F238E27FC236}">
                <a16:creationId xmlns:a16="http://schemas.microsoft.com/office/drawing/2014/main" id="{FD6F6A17-AFDC-40C7-9D63-50FA052A1614}"/>
              </a:ext>
            </a:extLst>
          </p:cNvPr>
          <p:cNvSpPr>
            <a:spLocks noGrp="1"/>
          </p:cNvSpPr>
          <p:nvPr>
            <p:ph type="title" hasCustomPrompt="1"/>
          </p:nvPr>
        </p:nvSpPr>
        <p:spPr>
          <a:xfrm>
            <a:off x="838200" y="557629"/>
            <a:ext cx="10515600" cy="1325563"/>
          </a:xfrm>
        </p:spPr>
        <p:txBody>
          <a:bodyPr lIns="0" rIns="0" rtlCol="0"/>
          <a:lstStyle>
            <a:lvl1pPr algn="ctr">
              <a:defRPr>
                <a:solidFill>
                  <a:schemeClr val="bg1"/>
                </a:solidFill>
              </a:defRPr>
            </a:lvl1pPr>
          </a:lstStyle>
          <a:p>
            <a:pPr rtl="0"/>
            <a:r>
              <a:rPr lang="es-ES" noProof="0"/>
              <a:t>DIAPOSITIVA CON IMAGEN GRANDE</a:t>
            </a:r>
          </a:p>
        </p:txBody>
      </p:sp>
      <p:sp>
        <p:nvSpPr>
          <p:cNvPr id="16" name="Rectángulo 15">
            <a:extLst>
              <a:ext uri="{FF2B5EF4-FFF2-40B4-BE49-F238E27FC236}">
                <a16:creationId xmlns:a16="http://schemas.microsoft.com/office/drawing/2014/main" id="{6668B9DC-C6AF-45D4-BBA3-A5EF781EAB7F}"/>
              </a:ext>
            </a:extLst>
          </p:cNvPr>
          <p:cNvSpPr/>
          <p:nvPr userDrawn="1"/>
        </p:nvSpPr>
        <p:spPr>
          <a:xfrm>
            <a:off x="3759708" y="1667974"/>
            <a:ext cx="4672584" cy="36576"/>
          </a:xfrm>
          <a:prstGeom prst="rect">
            <a:avLst/>
          </a:prstGeom>
          <a:solidFill>
            <a:schemeClr val="bg2"/>
          </a:solidFill>
          <a:ln w="12700" cap="flat">
            <a:noFill/>
            <a:prstDash val="solid"/>
            <a:miter/>
          </a:ln>
        </p:spPr>
        <p:txBody>
          <a:bodyPr rtlCol="0" anchor="ctr"/>
          <a:lstStyle/>
          <a:p>
            <a:pPr algn="l" rtl="0"/>
            <a:endParaRPr lang="es-ES" noProof="0"/>
          </a:p>
        </p:txBody>
      </p:sp>
    </p:spTree>
    <p:extLst>
      <p:ext uri="{BB962C8B-B14F-4D97-AF65-F5344CB8AC3E}">
        <p14:creationId xmlns:p14="http://schemas.microsoft.com/office/powerpoint/2010/main" val="17612727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seño de elemento multimedia">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EC40FB52-44A8-43D1-8B33-F4E55A83AC38}"/>
              </a:ext>
            </a:extLst>
          </p:cNvPr>
          <p:cNvSpPr/>
          <p:nvPr userDrawn="1"/>
        </p:nvSpPr>
        <p:spPr>
          <a:xfrm>
            <a:off x="129540" y="128016"/>
            <a:ext cx="11932920" cy="6601968"/>
          </a:xfrm>
          <a:prstGeom prst="rect">
            <a:avLst/>
          </a:prstGeom>
          <a:blipFill>
            <a:blip r:embed="rId2"/>
            <a:stretch>
              <a:fillRect l="-17" r="-17"/>
            </a:stretch>
          </a:blipFill>
          <a:ln w="12700" cap="flat">
            <a:noFill/>
            <a:prstDash val="solid"/>
            <a:miter/>
          </a:ln>
        </p:spPr>
        <p:txBody>
          <a:bodyPr rtlCol="0" anchor="ctr"/>
          <a:lstStyle/>
          <a:p>
            <a:pPr algn="l" rtl="0"/>
            <a:endParaRPr lang="es-ES" noProof="0"/>
          </a:p>
        </p:txBody>
      </p:sp>
      <p:sp>
        <p:nvSpPr>
          <p:cNvPr id="6" name="Rectángulo 5">
            <a:extLst>
              <a:ext uri="{FF2B5EF4-FFF2-40B4-BE49-F238E27FC236}">
                <a16:creationId xmlns:a16="http://schemas.microsoft.com/office/drawing/2014/main" id="{164ACA68-1C2C-4C4D-9CB4-1C8BF3E03F57}"/>
              </a:ext>
            </a:extLst>
          </p:cNvPr>
          <p:cNvSpPr/>
          <p:nvPr userDrawn="1"/>
        </p:nvSpPr>
        <p:spPr>
          <a:xfrm>
            <a:off x="129540" y="128016"/>
            <a:ext cx="11932920" cy="6601968"/>
          </a:xfrm>
          <a:prstGeom prst="rect">
            <a:avLst/>
          </a:prstGeom>
          <a:gradFill flip="none" rotWithShape="1">
            <a:gsLst>
              <a:gs pos="0">
                <a:schemeClr val="accent2">
                  <a:alpha val="80000"/>
                </a:schemeClr>
              </a:gs>
              <a:gs pos="100000">
                <a:schemeClr val="accent3">
                  <a:alpha val="80000"/>
                </a:schemeClr>
              </a:gs>
            </a:gsLst>
            <a:lin ang="0" scaled="1"/>
            <a:tileRect/>
          </a:gradFill>
          <a:ln w="12700" cap="flat">
            <a:noFill/>
            <a:prstDash val="solid"/>
            <a:miter/>
          </a:ln>
        </p:spPr>
        <p:txBody>
          <a:bodyPr rtlCol="0" anchor="ctr"/>
          <a:lstStyle/>
          <a:p>
            <a:pPr algn="l" rtl="0"/>
            <a:endParaRPr lang="es-ES" noProof="0"/>
          </a:p>
        </p:txBody>
      </p:sp>
      <p:sp>
        <p:nvSpPr>
          <p:cNvPr id="3" name="Marcador de número de diapositiva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rtlCol="0"/>
          <a:lstStyle/>
          <a:p>
            <a:pPr rtl="0"/>
            <a:fld id="{D495E168-DA5E-4888-8D8A-92B118324C14}" type="slidenum">
              <a:rPr lang="es-ES" noProof="0" smtClean="0"/>
              <a:pPr rtl="0"/>
              <a:t>‹Nº›</a:t>
            </a:fld>
            <a:endParaRPr lang="es-ES" noProof="0"/>
          </a:p>
        </p:txBody>
      </p:sp>
      <p:sp>
        <p:nvSpPr>
          <p:cNvPr id="4" name="Marcador de fecha 3">
            <a:extLst>
              <a:ext uri="{FF2B5EF4-FFF2-40B4-BE49-F238E27FC236}">
                <a16:creationId xmlns:a16="http://schemas.microsoft.com/office/drawing/2014/main" id="{D8A140A0-8435-451E-9A8E-9C33B97E1B11}"/>
              </a:ext>
            </a:extLst>
          </p:cNvPr>
          <p:cNvSpPr>
            <a:spLocks noGrp="1"/>
          </p:cNvSpPr>
          <p:nvPr>
            <p:ph type="dt" sz="half" idx="11"/>
          </p:nvPr>
        </p:nvSpPr>
        <p:spPr/>
        <p:txBody>
          <a:bodyPr rtlCol="0"/>
          <a:lstStyle/>
          <a:p>
            <a:pPr rtl="0"/>
            <a:r>
              <a:rPr lang="es-ES" noProof="0"/>
              <a:t>DD.MM.20AA</a:t>
            </a:r>
          </a:p>
        </p:txBody>
      </p:sp>
      <p:sp>
        <p:nvSpPr>
          <p:cNvPr id="5" name="Marcador de pie de página 4">
            <a:extLst>
              <a:ext uri="{FF2B5EF4-FFF2-40B4-BE49-F238E27FC236}">
                <a16:creationId xmlns:a16="http://schemas.microsoft.com/office/drawing/2014/main" id="{93BDD90A-F598-4982-8244-00A2189F77BD}"/>
              </a:ext>
            </a:extLst>
          </p:cNvPr>
          <p:cNvSpPr>
            <a:spLocks noGrp="1"/>
          </p:cNvSpPr>
          <p:nvPr>
            <p:ph type="ftr" sz="quarter" idx="12"/>
          </p:nvPr>
        </p:nvSpPr>
        <p:spPr/>
        <p:txBody>
          <a:bodyPr rtlCol="0"/>
          <a:lstStyle/>
          <a:p>
            <a:pPr rtl="0"/>
            <a:r>
              <a:rPr lang="es-ES" noProof="0"/>
              <a:t>AGREGAR UN PIE DE PÁGINA</a:t>
            </a:r>
          </a:p>
        </p:txBody>
      </p:sp>
      <p:sp>
        <p:nvSpPr>
          <p:cNvPr id="14" name="Título 1">
            <a:extLst>
              <a:ext uri="{FF2B5EF4-FFF2-40B4-BE49-F238E27FC236}">
                <a16:creationId xmlns:a16="http://schemas.microsoft.com/office/drawing/2014/main" id="{4510C334-F1CE-4CEF-ADC6-D1BADB9947D6}"/>
              </a:ext>
            </a:extLst>
          </p:cNvPr>
          <p:cNvSpPr>
            <a:spLocks noGrp="1"/>
          </p:cNvSpPr>
          <p:nvPr>
            <p:ph type="title" hasCustomPrompt="1"/>
          </p:nvPr>
        </p:nvSpPr>
        <p:spPr>
          <a:xfrm>
            <a:off x="838200" y="268873"/>
            <a:ext cx="10515600" cy="1325563"/>
          </a:xfrm>
        </p:spPr>
        <p:txBody>
          <a:bodyPr lIns="0" rIns="0" rtlCol="0"/>
          <a:lstStyle>
            <a:lvl1pPr algn="ctr">
              <a:defRPr>
                <a:solidFill>
                  <a:schemeClr val="bg1"/>
                </a:solidFill>
              </a:defRPr>
            </a:lvl1pPr>
          </a:lstStyle>
          <a:p>
            <a:pPr rtl="0"/>
            <a:r>
              <a:rPr lang="es-ES" noProof="0"/>
              <a:t>DIAPOSITIVA DE VÍDEO</a:t>
            </a:r>
          </a:p>
        </p:txBody>
      </p:sp>
      <p:sp>
        <p:nvSpPr>
          <p:cNvPr id="15" name="Elipse 14">
            <a:extLst>
              <a:ext uri="{FF2B5EF4-FFF2-40B4-BE49-F238E27FC236}">
                <a16:creationId xmlns:a16="http://schemas.microsoft.com/office/drawing/2014/main" id="{B6E88236-C248-4008-9619-75BCE6D3401C}"/>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rtl="0"/>
            <a:endParaRPr lang="es-ES" noProof="0"/>
          </a:p>
        </p:txBody>
      </p:sp>
      <p:sp>
        <p:nvSpPr>
          <p:cNvPr id="16" name="Marcador de posición de elemento multimedia 7">
            <a:extLst>
              <a:ext uri="{FF2B5EF4-FFF2-40B4-BE49-F238E27FC236}">
                <a16:creationId xmlns:a16="http://schemas.microsoft.com/office/drawing/2014/main" id="{A11F77F4-4B16-4503-B9B6-AE22C686E3E3}"/>
              </a:ext>
            </a:extLst>
          </p:cNvPr>
          <p:cNvSpPr>
            <a:spLocks noGrp="1"/>
          </p:cNvSpPr>
          <p:nvPr>
            <p:ph type="media" sz="quarter" idx="17" hasCustomPrompt="1"/>
          </p:nvPr>
        </p:nvSpPr>
        <p:spPr>
          <a:xfrm>
            <a:off x="1395984" y="1497770"/>
            <a:ext cx="9400032" cy="4215384"/>
          </a:xfrm>
        </p:spPr>
        <p:txBody>
          <a:bodyPr rtlCol="0" anchor="ctr" anchorCtr="0">
            <a:normAutofit/>
          </a:bodyPr>
          <a:lstStyle>
            <a:lvl1pPr marL="0" indent="0" algn="ctr">
              <a:buNone/>
              <a:defRPr sz="1400"/>
            </a:lvl1pPr>
          </a:lstStyle>
          <a:p>
            <a:pPr rtl="0"/>
            <a:r>
              <a:rPr lang="es-ES" noProof="0"/>
              <a:t>Haga clic en el icono para agregar un elemento multimedia</a:t>
            </a:r>
          </a:p>
        </p:txBody>
      </p:sp>
    </p:spTree>
    <p:extLst>
      <p:ext uri="{BB962C8B-B14F-4D97-AF65-F5344CB8AC3E}">
        <p14:creationId xmlns:p14="http://schemas.microsoft.com/office/powerpoint/2010/main" val="23997382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Marcador de posición de número de diapositiva 5">
            <a:extLst>
              <a:ext uri="{FF2B5EF4-FFF2-40B4-BE49-F238E27FC236}">
                <a16:creationId xmlns:a16="http://schemas.microsoft.com/office/drawing/2014/main" id="{9475097E-EB08-4475-9112-275B8402794C}"/>
              </a:ext>
            </a:extLst>
          </p:cNvPr>
          <p:cNvSpPr>
            <a:spLocks noGrp="1"/>
          </p:cNvSpPr>
          <p:nvPr>
            <p:ph type="sldNum" sz="quarter" idx="4"/>
          </p:nvPr>
        </p:nvSpPr>
        <p:spPr>
          <a:xfrm>
            <a:off x="5821279" y="6118484"/>
            <a:ext cx="549442" cy="365125"/>
          </a:xfrm>
          <a:prstGeom prst="rect">
            <a:avLst/>
          </a:prstGeom>
        </p:spPr>
        <p:txBody>
          <a:bodyPr vert="horz" lIns="91440" tIns="45720" rIns="91440" bIns="45720" rtlCol="0" anchor="ctr"/>
          <a:lstStyle>
            <a:lvl1pPr algn="ctr">
              <a:defRPr sz="1600" b="1">
                <a:solidFill>
                  <a:schemeClr val="bg1"/>
                </a:solidFill>
                <a:latin typeface="+mn-lt"/>
              </a:defRPr>
            </a:lvl1pPr>
          </a:lstStyle>
          <a:p>
            <a:pPr rtl="0"/>
            <a:fld id="{D495E168-DA5E-4888-8D8A-92B118324C14}" type="slidenum">
              <a:rPr lang="es-ES" noProof="0" smtClean="0"/>
              <a:pPr rtl="0"/>
              <a:t>‹Nº›</a:t>
            </a:fld>
            <a:endParaRPr lang="es-ES" noProof="0"/>
          </a:p>
        </p:txBody>
      </p:sp>
      <p:sp>
        <p:nvSpPr>
          <p:cNvPr id="2" name="Marcador de posición de título 1">
            <a:extLst>
              <a:ext uri="{FF2B5EF4-FFF2-40B4-BE49-F238E27FC236}">
                <a16:creationId xmlns:a16="http://schemas.microsoft.com/office/drawing/2014/main" id="{A8DB6A3A-74E6-4FE2-8AD2-CEB0704471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es-ES" noProof="0"/>
              <a:t>Haga clic para modificar el estilo de título del patrón</a:t>
            </a:r>
          </a:p>
        </p:txBody>
      </p:sp>
      <p:sp>
        <p:nvSpPr>
          <p:cNvPr id="3" name="Marcador de posición de texto 2">
            <a:extLst>
              <a:ext uri="{FF2B5EF4-FFF2-40B4-BE49-F238E27FC236}">
                <a16:creationId xmlns:a16="http://schemas.microsoft.com/office/drawing/2014/main" id="{2C0128AA-FDF4-4DD5-A009-3C58D24570F2}"/>
              </a:ext>
            </a:extLst>
          </p:cNvPr>
          <p:cNvSpPr>
            <a:spLocks noGrp="1"/>
          </p:cNvSpPr>
          <p:nvPr>
            <p:ph type="body" idx="1"/>
          </p:nvPr>
        </p:nvSpPr>
        <p:spPr>
          <a:xfrm>
            <a:off x="838200" y="1825625"/>
            <a:ext cx="10515600" cy="4048274"/>
          </a:xfrm>
          <a:prstGeom prst="rect">
            <a:avLst/>
          </a:prstGeom>
        </p:spPr>
        <p:txBody>
          <a:bodyPr vert="horz" lIns="91440" tIns="45720" rIns="91440" bIns="45720" rtlCol="0">
            <a:normAutofit/>
          </a:body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fecha 3">
            <a:extLst>
              <a:ext uri="{FF2B5EF4-FFF2-40B4-BE49-F238E27FC236}">
                <a16:creationId xmlns:a16="http://schemas.microsoft.com/office/drawing/2014/main" id="{BB1C2DC0-7E13-4A66-9F9B-371BA9C6E4F1}"/>
              </a:ext>
            </a:extLst>
          </p:cNvPr>
          <p:cNvSpPr>
            <a:spLocks noGrp="1"/>
          </p:cNvSpPr>
          <p:nvPr>
            <p:ph type="dt" sz="half" idx="2"/>
          </p:nvPr>
        </p:nvSpPr>
        <p:spPr>
          <a:xfrm>
            <a:off x="8610600" y="6118484"/>
            <a:ext cx="2743200" cy="365125"/>
          </a:xfrm>
          <a:prstGeom prst="rect">
            <a:avLst/>
          </a:prstGeom>
        </p:spPr>
        <p:txBody>
          <a:bodyPr vert="horz" lIns="91440" tIns="45720" rIns="91440" bIns="45720" rtlCol="0" anchor="ctr"/>
          <a:lstStyle>
            <a:lvl1pPr algn="r">
              <a:defRPr sz="1600">
                <a:solidFill>
                  <a:schemeClr val="bg2"/>
                </a:solidFill>
              </a:defRPr>
            </a:lvl1pPr>
          </a:lstStyle>
          <a:p>
            <a:pPr rtl="0"/>
            <a:r>
              <a:rPr lang="es-ES" noProof="0"/>
              <a:t>DD.MM.20AA</a:t>
            </a:r>
          </a:p>
        </p:txBody>
      </p:sp>
      <p:sp>
        <p:nvSpPr>
          <p:cNvPr id="11" name="Marcador de pie de página 4">
            <a:extLst>
              <a:ext uri="{FF2B5EF4-FFF2-40B4-BE49-F238E27FC236}">
                <a16:creationId xmlns:a16="http://schemas.microsoft.com/office/drawing/2014/main" id="{1F296578-6D40-435B-861E-0904DDC10B7C}"/>
              </a:ext>
            </a:extLst>
          </p:cNvPr>
          <p:cNvSpPr>
            <a:spLocks noGrp="1"/>
          </p:cNvSpPr>
          <p:nvPr>
            <p:ph type="ftr" sz="quarter" idx="3"/>
          </p:nvPr>
        </p:nvSpPr>
        <p:spPr>
          <a:xfrm>
            <a:off x="838200" y="6118484"/>
            <a:ext cx="3398763" cy="365125"/>
          </a:xfrm>
          <a:prstGeom prst="rect">
            <a:avLst/>
          </a:prstGeom>
        </p:spPr>
        <p:txBody>
          <a:bodyPr vert="horz" lIns="91440" tIns="45720" rIns="91440" bIns="45720" rtlCol="0" anchor="ctr"/>
          <a:lstStyle>
            <a:lvl1pPr algn="l">
              <a:defRPr sz="1600">
                <a:solidFill>
                  <a:schemeClr val="bg2"/>
                </a:solidFill>
              </a:defRPr>
            </a:lvl1pPr>
          </a:lstStyle>
          <a:p>
            <a:pPr rtl="0"/>
            <a:r>
              <a:rPr lang="es-ES" noProof="0"/>
              <a:t>AGREGAR UN PIE DE PÁGINA</a:t>
            </a:r>
          </a:p>
        </p:txBody>
      </p:sp>
    </p:spTree>
    <p:extLst>
      <p:ext uri="{BB962C8B-B14F-4D97-AF65-F5344CB8AC3E}">
        <p14:creationId xmlns:p14="http://schemas.microsoft.com/office/powerpoint/2010/main" val="3223999130"/>
      </p:ext>
    </p:extLst>
  </p:cSld>
  <p:clrMap bg1="lt1" tx1="dk1" bg2="lt2" tx2="dk2" accent1="accent1" accent2="accent2" accent3="accent3" accent4="accent4" accent5="accent5" accent6="accent6" hlink="hlink" folHlink="folHlink"/>
  <p:sldLayoutIdLst>
    <p:sldLayoutId id="2147483653" r:id="rId1"/>
    <p:sldLayoutId id="2147483677" r:id="rId2"/>
    <p:sldLayoutId id="2147483678" r:id="rId3"/>
    <p:sldLayoutId id="2147483679" r:id="rId4"/>
    <p:sldLayoutId id="2147483681" r:id="rId5"/>
    <p:sldLayoutId id="2147483682" r:id="rId6"/>
    <p:sldLayoutId id="2147483683" r:id="rId7"/>
    <p:sldLayoutId id="2147483684" r:id="rId8"/>
    <p:sldLayoutId id="2147483685" r:id="rId9"/>
    <p:sldLayoutId id="2147483686" r:id="rId10"/>
    <p:sldLayoutId id="2147483689" r:id="rId11"/>
    <p:sldLayoutId id="2147483690" r:id="rId12"/>
    <p:sldLayoutId id="2147483691" r:id="rId13"/>
    <p:sldLayoutId id="2147483692" r:id="rId14"/>
    <p:sldLayoutId id="2147483693" r:id="rId15"/>
    <p:sldLayoutId id="2147483694" r:id="rId16"/>
    <p:sldLayoutId id="2147483687" r:id="rId17"/>
    <p:sldLayoutId id="2147483695" r:id="rId18"/>
    <p:sldLayoutId id="2147483688" r:id="rId19"/>
  </p:sldLayoutIdLst>
  <p:hf hdr="0" dt="0"/>
  <p:txStyles>
    <p:titleStyle>
      <a:lvl1pPr algn="l" defTabSz="914400" rtl="0" eaLnBrk="1" latinLnBrk="0" hangingPunct="1">
        <a:lnSpc>
          <a:spcPct val="90000"/>
        </a:lnSpc>
        <a:spcBef>
          <a:spcPct val="0"/>
        </a:spcBef>
        <a:buNone/>
        <a:defRPr sz="5000" b="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2" userDrawn="1">
          <p15:clr>
            <a:srgbClr val="F26B43"/>
          </p15:clr>
        </p15:guide>
        <p15:guide id="2" pos="574" userDrawn="1">
          <p15:clr>
            <a:srgbClr val="F26B43"/>
          </p15:clr>
        </p15:guide>
        <p15:guide id="3" pos="7106" userDrawn="1">
          <p15:clr>
            <a:srgbClr val="F26B43"/>
          </p15:clr>
        </p15:guide>
        <p15:guide id="4" orient="horz" pos="3748" userDrawn="1">
          <p15:clr>
            <a:srgbClr val="F26B43"/>
          </p15:clr>
        </p15:guide>
        <p15:guide id="5" pos="4407" userDrawn="1">
          <p15:clr>
            <a:srgbClr val="F26B43"/>
          </p15:clr>
        </p15:guide>
        <p15:guide id="6" pos="3273" userDrawn="1">
          <p15:clr>
            <a:srgbClr val="F26B43"/>
          </p15:clr>
        </p15:guide>
        <p15:guide id="7" pos="3840" userDrawn="1">
          <p15:clr>
            <a:srgbClr val="F26B43"/>
          </p15:clr>
        </p15:guide>
        <p15:guide id="8" orient="horz" pos="2160" userDrawn="1">
          <p15:clr>
            <a:srgbClr val="F26B43"/>
          </p15:clr>
        </p15:guide>
        <p15:guide id="9" pos="302" userDrawn="1">
          <p15:clr>
            <a:srgbClr val="F26B43"/>
          </p15:clr>
        </p15:guide>
        <p15:guide id="10" pos="737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wma"/><Relationship Id="rId1" Type="http://schemas.microsoft.com/office/2007/relationships/media" Target="../media/media16.wma"/><Relationship Id="rId5" Type="http://schemas.openxmlformats.org/officeDocument/2006/relationships/image" Target="../media/image8.png"/><Relationship Id="rId4" Type="http://schemas.openxmlformats.org/officeDocument/2006/relationships/image" Target="../media/image23.jp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7.wma"/><Relationship Id="rId1" Type="http://schemas.microsoft.com/office/2007/relationships/media" Target="../media/media17.wma"/><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8.wma"/><Relationship Id="rId1" Type="http://schemas.microsoft.com/office/2007/relationships/media" Target="../media/media18.wma"/><Relationship Id="rId5" Type="http://schemas.openxmlformats.org/officeDocument/2006/relationships/image" Target="../media/image8.png"/><Relationship Id="rId4" Type="http://schemas.openxmlformats.org/officeDocument/2006/relationships/image" Target="../media/image24.jp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9.wma"/><Relationship Id="rId1" Type="http://schemas.microsoft.com/office/2007/relationships/media" Target="../media/media19.wma"/><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0.wma"/><Relationship Id="rId1" Type="http://schemas.microsoft.com/office/2007/relationships/media" Target="../media/media20.wma"/><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wma"/><Relationship Id="rId1" Type="http://schemas.microsoft.com/office/2007/relationships/media" Target="../media/media21.wma"/><Relationship Id="rId5" Type="http://schemas.openxmlformats.org/officeDocument/2006/relationships/image" Target="../media/image8.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2.wma"/><Relationship Id="rId1" Type="http://schemas.microsoft.com/office/2007/relationships/media" Target="../media/media22.wma"/><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notesSlide" Target="../notesSlides/notesSlide2.xml"/><Relationship Id="rId3" Type="http://schemas.microsoft.com/office/2007/relationships/media" Target="../media/media3.wma"/><Relationship Id="rId7" Type="http://schemas.openxmlformats.org/officeDocument/2006/relationships/slideLayout" Target="../slideLayouts/slideLayout13.xml"/><Relationship Id="rId12" Type="http://schemas.openxmlformats.org/officeDocument/2006/relationships/image" Target="../media/image11.jpg"/><Relationship Id="rId2" Type="http://schemas.openxmlformats.org/officeDocument/2006/relationships/audio" Target="../media/media2.wma"/><Relationship Id="rId1" Type="http://schemas.microsoft.com/office/2007/relationships/media" Target="../media/media2.wma"/><Relationship Id="rId6" Type="http://schemas.openxmlformats.org/officeDocument/2006/relationships/audio" Target="../media/media4.wma"/><Relationship Id="rId11" Type="http://schemas.openxmlformats.org/officeDocument/2006/relationships/image" Target="../media/image8.png"/><Relationship Id="rId5" Type="http://schemas.microsoft.com/office/2007/relationships/media" Target="../media/media4.wma"/><Relationship Id="rId10" Type="http://schemas.openxmlformats.org/officeDocument/2006/relationships/image" Target="../media/image10.png"/><Relationship Id="rId4" Type="http://schemas.openxmlformats.org/officeDocument/2006/relationships/audio" Target="../media/media3.wma"/><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wma"/><Relationship Id="rId1" Type="http://schemas.microsoft.com/office/2007/relationships/media" Target="../media/media5.wma"/><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6.wma"/><Relationship Id="rId1" Type="http://schemas.microsoft.com/office/2007/relationships/media" Target="../media/media6.wma"/><Relationship Id="rId6" Type="http://schemas.openxmlformats.org/officeDocument/2006/relationships/image" Target="../media/image8.png"/><Relationship Id="rId5" Type="http://schemas.openxmlformats.org/officeDocument/2006/relationships/image" Target="../media/image1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wma"/><Relationship Id="rId1" Type="http://schemas.microsoft.com/office/2007/relationships/media" Target="../media/media7.wma"/><Relationship Id="rId5" Type="http://schemas.openxmlformats.org/officeDocument/2006/relationships/image" Target="../media/image8.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notesSlide" Target="../notesSlides/notesSlide5.xml"/><Relationship Id="rId3" Type="http://schemas.microsoft.com/office/2007/relationships/media" Target="../media/media9.wma"/><Relationship Id="rId7" Type="http://schemas.openxmlformats.org/officeDocument/2006/relationships/slideLayout" Target="../slideLayouts/slideLayout9.xml"/><Relationship Id="rId12" Type="http://schemas.openxmlformats.org/officeDocument/2006/relationships/image" Target="../media/image8.png"/><Relationship Id="rId2" Type="http://schemas.openxmlformats.org/officeDocument/2006/relationships/audio" Target="../media/media8.wma"/><Relationship Id="rId1" Type="http://schemas.microsoft.com/office/2007/relationships/media" Target="../media/media8.wma"/><Relationship Id="rId6" Type="http://schemas.openxmlformats.org/officeDocument/2006/relationships/audio" Target="../media/media10.wma"/><Relationship Id="rId11" Type="http://schemas.openxmlformats.org/officeDocument/2006/relationships/image" Target="../media/image16.png"/><Relationship Id="rId5" Type="http://schemas.microsoft.com/office/2007/relationships/media" Target="../media/media10.wma"/><Relationship Id="rId10" Type="http://schemas.openxmlformats.org/officeDocument/2006/relationships/image" Target="../media/image15.png"/><Relationship Id="rId4" Type="http://schemas.openxmlformats.org/officeDocument/2006/relationships/audio" Target="../media/media9.wma"/><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notesSlide" Target="../notesSlides/notesSlide6.xml"/><Relationship Id="rId3" Type="http://schemas.microsoft.com/office/2007/relationships/media" Target="../media/media12.wma"/><Relationship Id="rId7" Type="http://schemas.openxmlformats.org/officeDocument/2006/relationships/slideLayout" Target="../slideLayouts/slideLayout18.xml"/><Relationship Id="rId12" Type="http://schemas.openxmlformats.org/officeDocument/2006/relationships/image" Target="../media/image8.png"/><Relationship Id="rId2" Type="http://schemas.openxmlformats.org/officeDocument/2006/relationships/audio" Target="../media/media11.wma"/><Relationship Id="rId1" Type="http://schemas.microsoft.com/office/2007/relationships/media" Target="../media/media11.wma"/><Relationship Id="rId6" Type="http://schemas.openxmlformats.org/officeDocument/2006/relationships/audio" Target="../media/media13.wma"/><Relationship Id="rId11" Type="http://schemas.openxmlformats.org/officeDocument/2006/relationships/image" Target="../media/image19.jpg"/><Relationship Id="rId5" Type="http://schemas.microsoft.com/office/2007/relationships/media" Target="../media/media13.wma"/><Relationship Id="rId10" Type="http://schemas.openxmlformats.org/officeDocument/2006/relationships/image" Target="../media/image18.png"/><Relationship Id="rId4" Type="http://schemas.openxmlformats.org/officeDocument/2006/relationships/audio" Target="../media/media12.wma"/><Relationship Id="rId9" Type="http://schemas.openxmlformats.org/officeDocument/2006/relationships/image" Target="../media/image17.jp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4.wma"/><Relationship Id="rId1" Type="http://schemas.microsoft.com/office/2007/relationships/media" Target="../media/media14.wma"/><Relationship Id="rId6" Type="http://schemas.openxmlformats.org/officeDocument/2006/relationships/image" Target="../media/image8.png"/><Relationship Id="rId5" Type="http://schemas.openxmlformats.org/officeDocument/2006/relationships/hyperlink" Target="https://support.office.com/es-es/article/editar-una-presentaci%c3%b3n-ff353d37-742a-4aa8-8bdd-6b1f488127a2?omkt=es-ES&amp;ui=es-ES&amp;rs=es-ES&amp;ad=ES" TargetMode="External"/><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8.png"/><Relationship Id="rId2" Type="http://schemas.openxmlformats.org/officeDocument/2006/relationships/audio" Target="../media/media15.wma"/><Relationship Id="rId1" Type="http://schemas.microsoft.com/office/2007/relationships/media" Target="../media/media15.wma"/><Relationship Id="rId6" Type="http://schemas.openxmlformats.org/officeDocument/2006/relationships/image" Target="../media/image22.jpg"/><Relationship Id="rId5" Type="http://schemas.openxmlformats.org/officeDocument/2006/relationships/image" Target="../media/image21.png"/><Relationship Id="rId4"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05857963-8D3D-4F24-B535-54652EE095F0}"/>
              </a:ext>
            </a:extLst>
          </p:cNvPr>
          <p:cNvSpPr>
            <a:spLocks noGrp="1"/>
          </p:cNvSpPr>
          <p:nvPr>
            <p:ph type="title"/>
          </p:nvPr>
        </p:nvSpPr>
        <p:spPr>
          <a:xfrm>
            <a:off x="1050857" y="1873942"/>
            <a:ext cx="10117959" cy="2281355"/>
          </a:xfrm>
        </p:spPr>
        <p:txBody>
          <a:bodyPr rtlCol="0"/>
          <a:lstStyle/>
          <a:p>
            <a:pPr rtl="0"/>
            <a:r>
              <a:rPr lang="es-ES" sz="19900" dirty="0"/>
              <a:t>BRASIL </a:t>
            </a:r>
          </a:p>
        </p:txBody>
      </p:sp>
      <p:sp>
        <p:nvSpPr>
          <p:cNvPr id="5" name="Marcador de texto 4">
            <a:extLst>
              <a:ext uri="{FF2B5EF4-FFF2-40B4-BE49-F238E27FC236}">
                <a16:creationId xmlns:a16="http://schemas.microsoft.com/office/drawing/2014/main" id="{B623514F-9C9F-4868-A7D9-66CAA07E615D}"/>
              </a:ext>
            </a:extLst>
          </p:cNvPr>
          <p:cNvSpPr>
            <a:spLocks noGrp="1"/>
          </p:cNvSpPr>
          <p:nvPr>
            <p:ph type="body" sz="quarter" idx="13"/>
          </p:nvPr>
        </p:nvSpPr>
        <p:spPr>
          <a:xfrm>
            <a:off x="1050857" y="4526854"/>
            <a:ext cx="10090287" cy="1848188"/>
          </a:xfrm>
        </p:spPr>
        <p:txBody>
          <a:bodyPr rtlCol="0"/>
          <a:lstStyle/>
          <a:p>
            <a:pPr rtl="0"/>
            <a:r>
              <a:rPr lang="es-ES" sz="1400" dirty="0"/>
              <a:t>Colegio Técnico Profesional del Este </a:t>
            </a:r>
          </a:p>
          <a:p>
            <a:pPr rtl="0"/>
            <a:r>
              <a:rPr lang="es-ES" sz="1400" dirty="0"/>
              <a:t>Turismo Alimentos y Bebidas</a:t>
            </a:r>
          </a:p>
          <a:p>
            <a:pPr rtl="0"/>
            <a:r>
              <a:rPr lang="es-ES" sz="1400" dirty="0"/>
              <a:t>Profesora: Karol Araya Salas. </a:t>
            </a:r>
          </a:p>
          <a:p>
            <a:pPr rtl="0">
              <a:lnSpc>
                <a:spcPct val="100000"/>
              </a:lnSpc>
            </a:pPr>
            <a:r>
              <a:rPr lang="es-ES" sz="1400" dirty="0"/>
              <a:t>Estudiantes: Yocelyn Solano Cartín.</a:t>
            </a:r>
          </a:p>
          <a:p>
            <a:pPr rtl="0">
              <a:lnSpc>
                <a:spcPct val="100000"/>
              </a:lnSpc>
            </a:pPr>
            <a:r>
              <a:rPr lang="es-ES" sz="1400" dirty="0"/>
              <a:t>                        Julia Velásquez Martínez</a:t>
            </a:r>
          </a:p>
          <a:p>
            <a:pPr rtl="0"/>
            <a:r>
              <a:rPr lang="es-ES" sz="1400" dirty="0"/>
              <a:t>Sección: 12-1 B</a:t>
            </a:r>
          </a:p>
          <a:p>
            <a:pPr rtl="0"/>
            <a:r>
              <a:rPr lang="es-ES" sz="1400" dirty="0"/>
              <a:t>Año: 2021 </a:t>
            </a:r>
          </a:p>
        </p:txBody>
      </p:sp>
      <p:pic>
        <p:nvPicPr>
          <p:cNvPr id="8" name="Imagen 7"/>
          <p:cNvPicPr>
            <a:picLocks noChangeAspect="1"/>
          </p:cNvPicPr>
          <p:nvPr/>
        </p:nvPicPr>
        <p:blipFill>
          <a:blip r:embed="rId5"/>
          <a:stretch>
            <a:fillRect/>
          </a:stretch>
        </p:blipFill>
        <p:spPr>
          <a:xfrm>
            <a:off x="3913443" y="3267442"/>
            <a:ext cx="4365114" cy="323116"/>
          </a:xfrm>
          <a:prstGeom prst="rect">
            <a:avLst/>
          </a:prstGeom>
        </p:spPr>
      </p:pic>
      <p:pic>
        <p:nvPicPr>
          <p:cNvPr id="6"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98794" y="4720037"/>
            <a:ext cx="609600" cy="609600"/>
          </a:xfrm>
          <a:prstGeom prst="ellipse">
            <a:avLst/>
          </a:prstGeom>
          <a:ln>
            <a:noFill/>
          </a:ln>
          <a:effectLst>
            <a:softEdge rad="112500"/>
          </a:effectLst>
        </p:spPr>
      </p:pic>
    </p:spTree>
    <p:extLst>
      <p:ext uri="{BB962C8B-B14F-4D97-AF65-F5344CB8AC3E}">
        <p14:creationId xmlns:p14="http://schemas.microsoft.com/office/powerpoint/2010/main" val="214231630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6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0"/>
          </p:nvPr>
        </p:nvSpPr>
        <p:spPr/>
        <p:txBody>
          <a:bodyPr/>
          <a:lstStyle/>
          <a:p>
            <a:pPr rtl="0"/>
            <a:fld id="{D495E168-DA5E-4888-8D8A-92B118324C14}" type="slidenum">
              <a:rPr lang="es-ES" noProof="0" smtClean="0"/>
              <a:pPr rtl="0"/>
              <a:t>10</a:t>
            </a:fld>
            <a:endParaRPr lang="es-ES" noProof="0"/>
          </a:p>
        </p:txBody>
      </p:sp>
      <p:sp>
        <p:nvSpPr>
          <p:cNvPr id="4" name="Marcador de texto 3"/>
          <p:cNvSpPr>
            <a:spLocks noGrp="1"/>
          </p:cNvSpPr>
          <p:nvPr>
            <p:ph type="body" sz="quarter" idx="16"/>
          </p:nvPr>
        </p:nvSpPr>
        <p:spPr>
          <a:xfrm>
            <a:off x="7258930" y="3359239"/>
            <a:ext cx="4656405" cy="3124370"/>
          </a:xfrm>
        </p:spPr>
        <p:txBody>
          <a:bodyPr/>
          <a:lstStyle/>
          <a:p>
            <a:pPr algn="just"/>
            <a:r>
              <a:rPr lang="es-CR" sz="1800" dirty="0">
                <a:solidFill>
                  <a:schemeClr val="bg1"/>
                </a:solidFill>
              </a:rPr>
              <a:t>Brasil es hermosa en todas sus formas por esto hay muchos lugares para el visitante en este país como parques nacionales (Parque Nacional Iguazú, Parque Nacional Marino Fernando de </a:t>
            </a:r>
            <a:r>
              <a:rPr lang="es-CR" sz="1800" dirty="0" err="1">
                <a:solidFill>
                  <a:schemeClr val="bg1"/>
                </a:solidFill>
              </a:rPr>
              <a:t>Noronha</a:t>
            </a:r>
            <a:r>
              <a:rPr lang="es-CR" sz="1800" dirty="0">
                <a:solidFill>
                  <a:schemeClr val="bg1"/>
                </a:solidFill>
              </a:rPr>
              <a:t> y Parque Nacional de la </a:t>
            </a:r>
            <a:r>
              <a:rPr lang="es-CR" sz="1800" dirty="0" err="1">
                <a:solidFill>
                  <a:schemeClr val="bg1"/>
                </a:solidFill>
              </a:rPr>
              <a:t>Tijuca</a:t>
            </a:r>
            <a:r>
              <a:rPr lang="es-CR" sz="1800" dirty="0">
                <a:solidFill>
                  <a:schemeClr val="bg1"/>
                </a:solidFill>
              </a:rPr>
              <a:t>), playas (Playa de Copacabana, Playas de Sao Paulo y  Playa Porto da Barra) monumentos nacionales (el cristo redentor, Pan de Azúcar y Pantanal) y museos (Museo Imperial, Museo Nacional </a:t>
            </a:r>
            <a:r>
              <a:rPr lang="es-CR" sz="1800" dirty="0" err="1">
                <a:solidFill>
                  <a:schemeClr val="bg1"/>
                </a:solidFill>
              </a:rPr>
              <a:t>Honestino</a:t>
            </a:r>
            <a:r>
              <a:rPr lang="es-CR" sz="1800" dirty="0">
                <a:solidFill>
                  <a:schemeClr val="bg1"/>
                </a:solidFill>
              </a:rPr>
              <a:t> Guimarães y Museo del Fútbol).</a:t>
            </a:r>
          </a:p>
        </p:txBody>
      </p:sp>
      <p:sp>
        <p:nvSpPr>
          <p:cNvPr id="5" name="Título 4"/>
          <p:cNvSpPr>
            <a:spLocks noGrp="1"/>
          </p:cNvSpPr>
          <p:nvPr>
            <p:ph type="title"/>
          </p:nvPr>
        </p:nvSpPr>
        <p:spPr>
          <a:xfrm>
            <a:off x="7258930" y="1434906"/>
            <a:ext cx="4403188" cy="1648432"/>
          </a:xfrm>
        </p:spPr>
        <p:txBody>
          <a:bodyPr>
            <a:noAutofit/>
          </a:bodyPr>
          <a:lstStyle/>
          <a:p>
            <a:pPr algn="ctr"/>
            <a:r>
              <a:rPr lang="es-CR" sz="2800" dirty="0">
                <a:latin typeface="Broadway" panose="04040905080B02020502" pitchFamily="82" charset="0"/>
              </a:rPr>
              <a:t>Lugares públicos y privados de carácter cultural o natural para el disfrute del visitante</a:t>
            </a:r>
            <a:r>
              <a:rPr lang="es-CR" sz="2800" dirty="0"/>
              <a:t>.</a:t>
            </a:r>
          </a:p>
        </p:txBody>
      </p:sp>
      <p:pic>
        <p:nvPicPr>
          <p:cNvPr id="7" name="Marcador de tabla 6"/>
          <p:cNvPicPr>
            <a:picLocks noGrp="1" noChangeAspect="1"/>
          </p:cNvPicPr>
          <p:nvPr>
            <p:ph type="tbl" sz="quarter" idx="17"/>
          </p:nvPr>
        </p:nvPicPr>
        <p:blipFill>
          <a:blip r:embed="rId4">
            <a:extLst>
              <a:ext uri="{28A0092B-C50C-407E-A947-70E740481C1C}">
                <a14:useLocalDpi xmlns:a14="http://schemas.microsoft.com/office/drawing/2010/main" val="0"/>
              </a:ext>
            </a:extLst>
          </a:blip>
          <a:stretch>
            <a:fillRect/>
          </a:stretch>
        </p:blipFill>
        <p:spPr>
          <a:xfrm>
            <a:off x="848554" y="1603375"/>
            <a:ext cx="5784780" cy="3848100"/>
          </a:xfrm>
        </p:spPr>
      </p:pic>
      <p:pic>
        <p:nvPicPr>
          <p:cNvPr id="6"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386717" y="5508884"/>
            <a:ext cx="609600" cy="609600"/>
          </a:xfrm>
          <a:prstGeom prst="ellipse">
            <a:avLst/>
          </a:prstGeom>
          <a:ln>
            <a:noFill/>
          </a:ln>
          <a:effectLst>
            <a:softEdge rad="112500"/>
          </a:effectLst>
        </p:spPr>
      </p:pic>
    </p:spTree>
    <p:extLst>
      <p:ext uri="{BB962C8B-B14F-4D97-AF65-F5344CB8AC3E}">
        <p14:creationId xmlns:p14="http://schemas.microsoft.com/office/powerpoint/2010/main" val="170071805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02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0"/>
          </p:nvPr>
        </p:nvSpPr>
        <p:spPr/>
        <p:txBody>
          <a:bodyPr/>
          <a:lstStyle/>
          <a:p>
            <a:pPr rtl="0"/>
            <a:fld id="{D495E168-DA5E-4888-8D8A-92B118324C14}" type="slidenum">
              <a:rPr lang="es-ES" noProof="0" smtClean="0"/>
              <a:pPr rtl="0"/>
              <a:t>11</a:t>
            </a:fld>
            <a:endParaRPr lang="es-ES" noProof="0"/>
          </a:p>
        </p:txBody>
      </p:sp>
      <p:sp>
        <p:nvSpPr>
          <p:cNvPr id="4" name="Título 3"/>
          <p:cNvSpPr>
            <a:spLocks noGrp="1"/>
          </p:cNvSpPr>
          <p:nvPr>
            <p:ph type="title"/>
          </p:nvPr>
        </p:nvSpPr>
        <p:spPr/>
        <p:txBody>
          <a:bodyPr/>
          <a:lstStyle/>
          <a:p>
            <a:r>
              <a:rPr lang="es-CR" dirty="0">
                <a:latin typeface="Broadway" panose="04040905080B02020502" pitchFamily="82" charset="0"/>
              </a:rPr>
              <a:t>Sistema de salud</a:t>
            </a:r>
          </a:p>
        </p:txBody>
      </p:sp>
      <p:sp>
        <p:nvSpPr>
          <p:cNvPr id="5" name="CuadroTexto 4"/>
          <p:cNvSpPr txBox="1"/>
          <p:nvPr/>
        </p:nvSpPr>
        <p:spPr>
          <a:xfrm>
            <a:off x="729175" y="2132057"/>
            <a:ext cx="10733649" cy="3416320"/>
          </a:xfrm>
          <a:prstGeom prst="rect">
            <a:avLst/>
          </a:prstGeom>
          <a:noFill/>
        </p:spPr>
        <p:txBody>
          <a:bodyPr wrap="square" rtlCol="0">
            <a:spAutoFit/>
          </a:bodyPr>
          <a:lstStyle/>
          <a:p>
            <a:pPr algn="ctr"/>
            <a:r>
              <a:rPr lang="es-CR" dirty="0"/>
              <a:t> </a:t>
            </a:r>
            <a:r>
              <a:rPr lang="es-CR" sz="2400" dirty="0">
                <a:solidFill>
                  <a:schemeClr val="bg1"/>
                </a:solidFill>
              </a:rPr>
              <a:t>El sistema de Brasil está compuesto por un amplio sector público, el Sistema Único de Salud (SUS), que da cobertura al 75% de la población, y un creciente sector privado, que incluye el Sistema de Atención Médica Suplementaria (SAMS) y lo que podríamos llamar sistema de desembolso directo, que cubre el 25% restante. El sector privado complementa la asistencia de los servicios públicos. El SAMS es un sistema de esquema de aseguramiento que comprende la medicina de grupo con planes de salud para empresas y familia, las cooperativas médicas, los planes </a:t>
            </a:r>
            <a:r>
              <a:rPr lang="es-CR" sz="2400" dirty="0" err="1">
                <a:solidFill>
                  <a:schemeClr val="bg1"/>
                </a:solidFill>
              </a:rPr>
              <a:t>autoadministrado</a:t>
            </a:r>
            <a:r>
              <a:rPr lang="es-CR" sz="2400" dirty="0">
                <a:solidFill>
                  <a:schemeClr val="bg1"/>
                </a:solidFill>
              </a:rPr>
              <a:t> o sistemas de aseguramiento de las empresas, y los planes privados individuales.</a:t>
            </a:r>
          </a:p>
        </p:txBody>
      </p:sp>
      <p:pic>
        <p:nvPicPr>
          <p:cNvPr id="3"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63943" y="5380146"/>
            <a:ext cx="609600" cy="609600"/>
          </a:xfrm>
          <a:prstGeom prst="ellipse">
            <a:avLst/>
          </a:prstGeom>
          <a:ln>
            <a:noFill/>
          </a:ln>
          <a:effectLst>
            <a:softEdge rad="112500"/>
          </a:effectLst>
        </p:spPr>
      </p:pic>
    </p:spTree>
    <p:extLst>
      <p:ext uri="{BB962C8B-B14F-4D97-AF65-F5344CB8AC3E}">
        <p14:creationId xmlns:p14="http://schemas.microsoft.com/office/powerpoint/2010/main" val="394181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53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0"/>
          </p:nvPr>
        </p:nvSpPr>
        <p:spPr/>
        <p:txBody>
          <a:bodyPr/>
          <a:lstStyle/>
          <a:p>
            <a:pPr rtl="0"/>
            <a:fld id="{D495E168-DA5E-4888-8D8A-92B118324C14}" type="slidenum">
              <a:rPr lang="es-ES" noProof="0" smtClean="0"/>
              <a:pPr rtl="0"/>
              <a:t>12</a:t>
            </a:fld>
            <a:endParaRPr lang="es-ES" noProof="0"/>
          </a:p>
        </p:txBody>
      </p:sp>
      <p:sp>
        <p:nvSpPr>
          <p:cNvPr id="4" name="Título 3"/>
          <p:cNvSpPr>
            <a:spLocks noGrp="1"/>
          </p:cNvSpPr>
          <p:nvPr>
            <p:ph type="title"/>
          </p:nvPr>
        </p:nvSpPr>
        <p:spPr/>
        <p:txBody>
          <a:bodyPr>
            <a:normAutofit/>
          </a:bodyPr>
          <a:lstStyle/>
          <a:p>
            <a:pPr algn="ctr"/>
            <a:r>
              <a:rPr lang="es-CR" sz="4400" dirty="0">
                <a:latin typeface="Broadway" panose="04040905080B02020502" pitchFamily="82" charset="0"/>
              </a:rPr>
              <a:t>Aeropuerto </a:t>
            </a:r>
          </a:p>
        </p:txBody>
      </p:sp>
      <p:sp>
        <p:nvSpPr>
          <p:cNvPr id="5" name="Marcador de texto 4"/>
          <p:cNvSpPr>
            <a:spLocks noGrp="1"/>
          </p:cNvSpPr>
          <p:nvPr>
            <p:ph type="body" sz="half" idx="2"/>
          </p:nvPr>
        </p:nvSpPr>
        <p:spPr>
          <a:xfrm>
            <a:off x="239151" y="2169655"/>
            <a:ext cx="4944037" cy="3691396"/>
          </a:xfrm>
        </p:spPr>
        <p:txBody>
          <a:bodyPr>
            <a:noAutofit/>
          </a:bodyPr>
          <a:lstStyle/>
          <a:p>
            <a:pPr algn="just"/>
            <a:r>
              <a:rPr lang="es-CR" dirty="0">
                <a:solidFill>
                  <a:schemeClr val="bg1"/>
                </a:solidFill>
              </a:rPr>
              <a:t>En Brasil existe una variedad de aeropuertos manejado por </a:t>
            </a:r>
            <a:r>
              <a:rPr lang="es-CR" dirty="0" err="1">
                <a:solidFill>
                  <a:schemeClr val="bg1"/>
                </a:solidFill>
              </a:rPr>
              <a:t>Aena</a:t>
            </a:r>
            <a:r>
              <a:rPr lang="es-CR" dirty="0">
                <a:solidFill>
                  <a:schemeClr val="bg1"/>
                </a:solidFill>
              </a:rPr>
              <a:t> Internacional que  fue declarada en 2019 por ANAC (la Agencia Nacional de Aviación Civil brasileña) como vencedora en la subasta celebrada en relación con la concesión por un plazo de 30 años del grupo aeroportuario del Nordeste de Brasil. Algunos ejemplos son: </a:t>
            </a:r>
          </a:p>
          <a:p>
            <a:pPr algn="just"/>
            <a:r>
              <a:rPr lang="es-CR" dirty="0">
                <a:solidFill>
                  <a:schemeClr val="bg1"/>
                </a:solidFill>
              </a:rPr>
              <a:t>- Aeropuertos Internacional de Maceió - </a:t>
            </a:r>
            <a:r>
              <a:rPr lang="es-CR" dirty="0" err="1">
                <a:solidFill>
                  <a:schemeClr val="bg1"/>
                </a:solidFill>
              </a:rPr>
              <a:t>Zumbi</a:t>
            </a:r>
            <a:r>
              <a:rPr lang="es-CR" dirty="0">
                <a:solidFill>
                  <a:schemeClr val="bg1"/>
                </a:solidFill>
              </a:rPr>
              <a:t> dos Palmares</a:t>
            </a:r>
          </a:p>
          <a:p>
            <a:pPr algn="just"/>
            <a:r>
              <a:rPr lang="es-CR" dirty="0">
                <a:solidFill>
                  <a:schemeClr val="bg1"/>
                </a:solidFill>
              </a:rPr>
              <a:t>- Aeropuerto Internacional de Joao Pessoa - Presidente Castro Pinto</a:t>
            </a:r>
          </a:p>
          <a:p>
            <a:pPr algn="just"/>
            <a:r>
              <a:rPr lang="es-CR" dirty="0">
                <a:solidFill>
                  <a:schemeClr val="bg1"/>
                </a:solidFill>
              </a:rPr>
              <a:t>- Aeropuerto Internacional de Aracaju - Santa María</a:t>
            </a:r>
          </a:p>
          <a:p>
            <a:pPr algn="just"/>
            <a:r>
              <a:rPr lang="es-CR" dirty="0">
                <a:solidFill>
                  <a:schemeClr val="bg1"/>
                </a:solidFill>
              </a:rPr>
              <a:t>- Aeropuerto de Campana Grande - Presidente Joao </a:t>
            </a:r>
            <a:r>
              <a:rPr lang="es-CR" dirty="0" err="1">
                <a:solidFill>
                  <a:schemeClr val="bg1"/>
                </a:solidFill>
              </a:rPr>
              <a:t>Suassuna</a:t>
            </a:r>
            <a:endParaRPr lang="es-CR" dirty="0">
              <a:solidFill>
                <a:schemeClr val="bg1"/>
              </a:solidFill>
            </a:endParaRPr>
          </a:p>
          <a:p>
            <a:pPr algn="just"/>
            <a:r>
              <a:rPr lang="es-CR" dirty="0">
                <a:solidFill>
                  <a:schemeClr val="bg1"/>
                </a:solidFill>
              </a:rPr>
              <a:t>- Aeropuerto de </a:t>
            </a:r>
            <a:r>
              <a:rPr lang="es-CR" dirty="0" err="1">
                <a:solidFill>
                  <a:schemeClr val="bg1"/>
                </a:solidFill>
              </a:rPr>
              <a:t>Juazeiro</a:t>
            </a:r>
            <a:r>
              <a:rPr lang="es-CR" dirty="0">
                <a:solidFill>
                  <a:schemeClr val="bg1"/>
                </a:solidFill>
              </a:rPr>
              <a:t> do Norte - Orlando </a:t>
            </a:r>
            <a:r>
              <a:rPr lang="es-CR" dirty="0" err="1">
                <a:solidFill>
                  <a:schemeClr val="bg1"/>
                </a:solidFill>
              </a:rPr>
              <a:t>Bezerra</a:t>
            </a:r>
            <a:r>
              <a:rPr lang="es-CR" dirty="0">
                <a:solidFill>
                  <a:schemeClr val="bg1"/>
                </a:solidFill>
              </a:rPr>
              <a:t> de </a:t>
            </a:r>
            <a:r>
              <a:rPr lang="es-CR" dirty="0" err="1">
                <a:solidFill>
                  <a:schemeClr val="bg1"/>
                </a:solidFill>
              </a:rPr>
              <a:t>Menezes</a:t>
            </a:r>
            <a:endParaRPr lang="es-CR" dirty="0">
              <a:solidFill>
                <a:schemeClr val="bg1"/>
              </a:solidFill>
            </a:endParaRPr>
          </a:p>
          <a:p>
            <a:pPr algn="just"/>
            <a:endParaRPr lang="es-CR" dirty="0">
              <a:solidFill>
                <a:schemeClr val="bg1"/>
              </a:solidFill>
            </a:endParaRPr>
          </a:p>
        </p:txBody>
      </p:sp>
      <p:pic>
        <p:nvPicPr>
          <p:cNvPr id="7" name="Marcador de posición de imagen 6"/>
          <p:cNvPicPr>
            <a:picLocks noGrp="1" noChangeAspect="1"/>
          </p:cNvPicPr>
          <p:nvPr>
            <p:ph type="pic" idx="1"/>
          </p:nvPr>
        </p:nvPicPr>
        <p:blipFill>
          <a:blip r:embed="rId4">
            <a:extLst>
              <a:ext uri="{28A0092B-C50C-407E-A947-70E740481C1C}">
                <a14:useLocalDpi xmlns:a14="http://schemas.microsoft.com/office/drawing/2010/main" val="0"/>
              </a:ext>
            </a:extLst>
          </a:blip>
          <a:srcRect l="10023" r="10023"/>
          <a:stretch>
            <a:fillRect/>
          </a:stretch>
        </p:blipFill>
        <p:spPr>
          <a:xfrm>
            <a:off x="5478610" y="457200"/>
            <a:ext cx="6172200" cy="5403850"/>
          </a:xfrm>
        </p:spPr>
      </p:pic>
      <p:pic>
        <p:nvPicPr>
          <p:cNvPr id="3"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155397" y="5827877"/>
            <a:ext cx="609600" cy="609600"/>
          </a:xfrm>
          <a:prstGeom prst="ellipse">
            <a:avLst/>
          </a:prstGeom>
          <a:ln>
            <a:noFill/>
          </a:ln>
          <a:effectLst>
            <a:softEdge rad="112500"/>
          </a:effectLst>
        </p:spPr>
      </p:pic>
    </p:spTree>
    <p:extLst>
      <p:ext uri="{BB962C8B-B14F-4D97-AF65-F5344CB8AC3E}">
        <p14:creationId xmlns:p14="http://schemas.microsoft.com/office/powerpoint/2010/main" val="31810658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0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0"/>
          </p:nvPr>
        </p:nvSpPr>
        <p:spPr/>
        <p:txBody>
          <a:bodyPr/>
          <a:lstStyle/>
          <a:p>
            <a:pPr rtl="0"/>
            <a:fld id="{D495E168-DA5E-4888-8D8A-92B118324C14}" type="slidenum">
              <a:rPr lang="es-ES" noProof="0" smtClean="0"/>
              <a:pPr rtl="0"/>
              <a:t>13</a:t>
            </a:fld>
            <a:endParaRPr lang="es-ES" noProof="0"/>
          </a:p>
        </p:txBody>
      </p:sp>
      <p:sp>
        <p:nvSpPr>
          <p:cNvPr id="4" name="Título 3"/>
          <p:cNvSpPr>
            <a:spLocks noGrp="1"/>
          </p:cNvSpPr>
          <p:nvPr>
            <p:ph type="title"/>
          </p:nvPr>
        </p:nvSpPr>
        <p:spPr>
          <a:xfrm>
            <a:off x="838200" y="365125"/>
            <a:ext cx="10598834" cy="1325563"/>
          </a:xfrm>
        </p:spPr>
        <p:txBody>
          <a:bodyPr>
            <a:normAutofit fontScale="90000"/>
          </a:bodyPr>
          <a:lstStyle/>
          <a:p>
            <a:r>
              <a:rPr lang="es-CR" dirty="0">
                <a:latin typeface="Broadway" panose="04040905080B02020502" pitchFamily="82" charset="0"/>
              </a:rPr>
              <a:t>Flora y fauna existente, biodiversidad y endémica</a:t>
            </a:r>
          </a:p>
        </p:txBody>
      </p:sp>
      <p:sp>
        <p:nvSpPr>
          <p:cNvPr id="5" name="CuadroTexto 4"/>
          <p:cNvSpPr txBox="1"/>
          <p:nvPr/>
        </p:nvSpPr>
        <p:spPr>
          <a:xfrm>
            <a:off x="689316" y="1690688"/>
            <a:ext cx="10944665" cy="4093428"/>
          </a:xfrm>
          <a:prstGeom prst="rect">
            <a:avLst/>
          </a:prstGeom>
          <a:noFill/>
        </p:spPr>
        <p:txBody>
          <a:bodyPr wrap="square" rtlCol="0">
            <a:spAutoFit/>
          </a:bodyPr>
          <a:lstStyle/>
          <a:p>
            <a:pPr algn="ctr"/>
            <a:r>
              <a:rPr lang="es-CR" sz="2000" dirty="0">
                <a:solidFill>
                  <a:schemeClr val="bg1"/>
                </a:solidFill>
              </a:rPr>
              <a:t>Brasil, el país de mayor tamaño de América del Sur, cuenta con la mayor biodiversidad del planeta. En él se encuentran el mayor número de especies conocidas de mamíferos y de peces de agua dulce. Además, es el segundo país del mundo con la mayor diversidad de anfibios, el tercero en cuanto a diversidad de aves y el cuarto de reptiles. Por otro lado, en cuanto al mundo de las plantas se refiere, cuenta con más de 50 mil especies de árboles y arbustos que llenan las selvas y otros de sus ecosistemas. La vegetación en los valles fluviales y cuenca del Amazonas es exuberante, en las tierras altas encontramos plantas de la familia de las Euforbiáceas (una de las principales fuentes de caucho natural del país). En las zonas áridas, los cactus y otras plantas espinosas son habituales, mientras que manglares, palmeras enanas y árboles de palo Brasil (</a:t>
            </a:r>
            <a:r>
              <a:rPr lang="es-CR" sz="2000" dirty="0" err="1">
                <a:solidFill>
                  <a:schemeClr val="bg1"/>
                </a:solidFill>
              </a:rPr>
              <a:t>Caesalpinia</a:t>
            </a:r>
            <a:r>
              <a:rPr lang="es-CR" sz="2000" dirty="0">
                <a:solidFill>
                  <a:schemeClr val="bg1"/>
                </a:solidFill>
              </a:rPr>
              <a:t> </a:t>
            </a:r>
            <a:r>
              <a:rPr lang="es-CR" sz="2000" dirty="0" err="1">
                <a:solidFill>
                  <a:schemeClr val="bg1"/>
                </a:solidFill>
              </a:rPr>
              <a:t>echinata</a:t>
            </a:r>
            <a:r>
              <a:rPr lang="es-CR" sz="2000" dirty="0">
                <a:solidFill>
                  <a:schemeClr val="bg1"/>
                </a:solidFill>
              </a:rPr>
              <a:t>) crecen en la región costera. Entre las plantas de Brasil destaca también la palma de cera carnauba (</a:t>
            </a:r>
            <a:r>
              <a:rPr lang="es-CR" sz="2000" dirty="0" err="1">
                <a:solidFill>
                  <a:schemeClr val="bg1"/>
                </a:solidFill>
              </a:rPr>
              <a:t>Copernicia</a:t>
            </a:r>
            <a:r>
              <a:rPr lang="es-CR" sz="2000" dirty="0">
                <a:solidFill>
                  <a:schemeClr val="bg1"/>
                </a:solidFill>
              </a:rPr>
              <a:t> </a:t>
            </a:r>
            <a:r>
              <a:rPr lang="es-CR" sz="2000" dirty="0" err="1">
                <a:solidFill>
                  <a:schemeClr val="bg1"/>
                </a:solidFill>
              </a:rPr>
              <a:t>prunifera</a:t>
            </a:r>
            <a:r>
              <a:rPr lang="es-CR" sz="2000" dirty="0">
                <a:solidFill>
                  <a:schemeClr val="bg1"/>
                </a:solidFill>
              </a:rPr>
              <a:t>), La castaña de </a:t>
            </a:r>
            <a:r>
              <a:rPr lang="es-CR" sz="2000" dirty="0" err="1">
                <a:solidFill>
                  <a:schemeClr val="bg1"/>
                </a:solidFill>
              </a:rPr>
              <a:t>cajú</a:t>
            </a:r>
            <a:r>
              <a:rPr lang="es-CR" sz="2000" dirty="0">
                <a:solidFill>
                  <a:schemeClr val="bg1"/>
                </a:solidFill>
              </a:rPr>
              <a:t> o anacardo y flor de la pasión. La fauna de Brasil es también extremadamente variada. Podemos encontrar una gran diversidad de especies como El zorzal colorado, El tapir amazónico, serpiente de cascabel muda, tarántula salmón rosada.</a:t>
            </a:r>
          </a:p>
        </p:txBody>
      </p:sp>
      <p:pic>
        <p:nvPicPr>
          <p:cNvPr id="3"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645758" y="5784116"/>
            <a:ext cx="609600" cy="609600"/>
          </a:xfrm>
          <a:prstGeom prst="ellipse">
            <a:avLst/>
          </a:prstGeom>
          <a:ln>
            <a:noFill/>
          </a:ln>
          <a:effectLst>
            <a:softEdge rad="112500"/>
          </a:effectLst>
        </p:spPr>
      </p:pic>
    </p:spTree>
    <p:extLst>
      <p:ext uri="{BB962C8B-B14F-4D97-AF65-F5344CB8AC3E}">
        <p14:creationId xmlns:p14="http://schemas.microsoft.com/office/powerpoint/2010/main" val="3691339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0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0"/>
          </p:nvPr>
        </p:nvSpPr>
        <p:spPr/>
        <p:txBody>
          <a:bodyPr/>
          <a:lstStyle/>
          <a:p>
            <a:pPr rtl="0"/>
            <a:fld id="{D495E168-DA5E-4888-8D8A-92B118324C14}" type="slidenum">
              <a:rPr lang="es-ES" noProof="0" smtClean="0"/>
              <a:pPr rtl="0"/>
              <a:t>14</a:t>
            </a:fld>
            <a:endParaRPr lang="es-ES" noProof="0"/>
          </a:p>
        </p:txBody>
      </p:sp>
      <p:sp>
        <p:nvSpPr>
          <p:cNvPr id="7" name="CuadroTexto 6"/>
          <p:cNvSpPr txBox="1"/>
          <p:nvPr/>
        </p:nvSpPr>
        <p:spPr>
          <a:xfrm>
            <a:off x="1116037" y="2082019"/>
            <a:ext cx="9959926" cy="3046988"/>
          </a:xfrm>
          <a:prstGeom prst="rect">
            <a:avLst/>
          </a:prstGeom>
          <a:noFill/>
        </p:spPr>
        <p:txBody>
          <a:bodyPr wrap="square" rtlCol="0">
            <a:spAutoFit/>
          </a:bodyPr>
          <a:lstStyle/>
          <a:p>
            <a:pPr algn="ctr"/>
            <a:r>
              <a:rPr lang="es-CR" sz="2400" dirty="0">
                <a:solidFill>
                  <a:schemeClr val="bg1"/>
                </a:solidFill>
              </a:rPr>
              <a:t>Entre las especies de plantas endémicas de Brasil destaca la </a:t>
            </a:r>
            <a:r>
              <a:rPr lang="es-CR" sz="2400" dirty="0" err="1">
                <a:solidFill>
                  <a:schemeClr val="bg1"/>
                </a:solidFill>
              </a:rPr>
              <a:t>quaresma</a:t>
            </a:r>
            <a:r>
              <a:rPr lang="es-CR" sz="2400" dirty="0">
                <a:solidFill>
                  <a:schemeClr val="bg1"/>
                </a:solidFill>
              </a:rPr>
              <a:t> (</a:t>
            </a:r>
            <a:r>
              <a:rPr lang="es-CR" sz="2400" dirty="0" err="1">
                <a:solidFill>
                  <a:schemeClr val="bg1"/>
                </a:solidFill>
              </a:rPr>
              <a:t>Tibouchina</a:t>
            </a:r>
            <a:r>
              <a:rPr lang="es-CR" sz="2400" dirty="0">
                <a:solidFill>
                  <a:schemeClr val="bg1"/>
                </a:solidFill>
              </a:rPr>
              <a:t> granulosa). Esta planta crece exclusivamente en el sudeste de Brasil y presenta flores muy llamativas de color violeta. En cuanto a los animales de Brasil que son endémicos, es decir que solo podemos encontrar en este rincón del planeta, destaca el armadillo brasileño de tres bandas (</a:t>
            </a:r>
            <a:r>
              <a:rPr lang="es-CR" sz="2400" dirty="0" err="1">
                <a:solidFill>
                  <a:schemeClr val="bg1"/>
                </a:solidFill>
              </a:rPr>
              <a:t>Tolypeutes</a:t>
            </a:r>
            <a:r>
              <a:rPr lang="es-CR" sz="2400" dirty="0">
                <a:solidFill>
                  <a:schemeClr val="bg1"/>
                </a:solidFill>
              </a:rPr>
              <a:t> </a:t>
            </a:r>
            <a:r>
              <a:rPr lang="es-CR" sz="2400" dirty="0" err="1">
                <a:solidFill>
                  <a:schemeClr val="bg1"/>
                </a:solidFill>
              </a:rPr>
              <a:t>tricinctus</a:t>
            </a:r>
            <a:r>
              <a:rPr lang="es-CR" sz="2400" dirty="0">
                <a:solidFill>
                  <a:schemeClr val="bg1"/>
                </a:solidFill>
              </a:rPr>
              <a:t>) y el mono araña </a:t>
            </a:r>
            <a:r>
              <a:rPr lang="es-CR" sz="2400" dirty="0" err="1">
                <a:solidFill>
                  <a:schemeClr val="bg1"/>
                </a:solidFill>
              </a:rPr>
              <a:t>muriqui</a:t>
            </a:r>
            <a:r>
              <a:rPr lang="es-CR" sz="2400" dirty="0">
                <a:solidFill>
                  <a:schemeClr val="bg1"/>
                </a:solidFill>
              </a:rPr>
              <a:t> (</a:t>
            </a:r>
            <a:r>
              <a:rPr lang="es-CR" sz="2400" dirty="0" err="1">
                <a:solidFill>
                  <a:schemeClr val="bg1"/>
                </a:solidFill>
              </a:rPr>
              <a:t>Brachyteles</a:t>
            </a:r>
            <a:r>
              <a:rPr lang="es-CR" sz="2400" dirty="0">
                <a:solidFill>
                  <a:schemeClr val="bg1"/>
                </a:solidFill>
              </a:rPr>
              <a:t> </a:t>
            </a:r>
            <a:r>
              <a:rPr lang="es-CR" sz="2400" dirty="0" err="1">
                <a:solidFill>
                  <a:schemeClr val="bg1"/>
                </a:solidFill>
              </a:rPr>
              <a:t>arachnoides</a:t>
            </a:r>
            <a:r>
              <a:rPr lang="es-CR" sz="2400" dirty="0">
                <a:solidFill>
                  <a:schemeClr val="bg1"/>
                </a:solidFill>
              </a:rPr>
              <a:t>). Se trata de la especie más grande de entre los monos que habitan Las Américas.</a:t>
            </a:r>
          </a:p>
        </p:txBody>
      </p:sp>
      <p:pic>
        <p:nvPicPr>
          <p:cNvPr id="4"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632879" y="5318945"/>
            <a:ext cx="609600" cy="609600"/>
          </a:xfrm>
          <a:prstGeom prst="ellipse">
            <a:avLst/>
          </a:prstGeom>
          <a:ln>
            <a:noFill/>
          </a:ln>
          <a:effectLst>
            <a:softEdge rad="112500"/>
          </a:effectLst>
        </p:spPr>
      </p:pic>
    </p:spTree>
    <p:extLst>
      <p:ext uri="{BB962C8B-B14F-4D97-AF65-F5344CB8AC3E}">
        <p14:creationId xmlns:p14="http://schemas.microsoft.com/office/powerpoint/2010/main" val="59419007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01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0"/>
          </p:nvPr>
        </p:nvSpPr>
        <p:spPr/>
        <p:txBody>
          <a:bodyPr/>
          <a:lstStyle/>
          <a:p>
            <a:pPr rtl="0"/>
            <a:fld id="{D495E168-DA5E-4888-8D8A-92B118324C14}" type="slidenum">
              <a:rPr lang="es-ES" noProof="0" smtClean="0"/>
              <a:pPr rtl="0"/>
              <a:t>15</a:t>
            </a:fld>
            <a:endParaRPr lang="es-ES" noProof="0"/>
          </a:p>
        </p:txBody>
      </p:sp>
      <p:sp>
        <p:nvSpPr>
          <p:cNvPr id="4" name="Marcador de texto 3"/>
          <p:cNvSpPr>
            <a:spLocks noGrp="1"/>
          </p:cNvSpPr>
          <p:nvPr>
            <p:ph type="body" sz="quarter" idx="16"/>
          </p:nvPr>
        </p:nvSpPr>
        <p:spPr>
          <a:xfrm>
            <a:off x="7230795" y="3359239"/>
            <a:ext cx="4698608" cy="3124370"/>
          </a:xfrm>
        </p:spPr>
        <p:txBody>
          <a:bodyPr/>
          <a:lstStyle/>
          <a:p>
            <a:pPr algn="just"/>
            <a:r>
              <a:rPr lang="es-CR" sz="1800" dirty="0">
                <a:solidFill>
                  <a:schemeClr val="bg1"/>
                </a:solidFill>
              </a:rPr>
              <a:t>Brasil es un país con los mejores hoteles que puede ofrecer y con un servicio único algunos de estos son:</a:t>
            </a:r>
          </a:p>
          <a:p>
            <a:pPr marL="285750" indent="-285750" algn="just">
              <a:buFont typeface="Arial" panose="020B0604020202020204" pitchFamily="34" charset="0"/>
              <a:buChar char="•"/>
            </a:pPr>
            <a:r>
              <a:rPr lang="es-CR" sz="1800" dirty="0" err="1">
                <a:solidFill>
                  <a:schemeClr val="bg1"/>
                </a:solidFill>
              </a:rPr>
              <a:t>Tri</a:t>
            </a:r>
            <a:r>
              <a:rPr lang="es-CR" sz="1800" dirty="0">
                <a:solidFill>
                  <a:schemeClr val="bg1"/>
                </a:solidFill>
              </a:rPr>
              <a:t> Hotel Lago Gramado.</a:t>
            </a:r>
          </a:p>
          <a:p>
            <a:pPr marL="285750" indent="-285750" algn="just">
              <a:buFont typeface="Arial" panose="020B0604020202020204" pitchFamily="34" charset="0"/>
              <a:buChar char="•"/>
            </a:pPr>
            <a:r>
              <a:rPr lang="es-CR" sz="1800" dirty="0">
                <a:solidFill>
                  <a:schemeClr val="bg1"/>
                </a:solidFill>
              </a:rPr>
              <a:t>Hotel Vila </a:t>
            </a:r>
            <a:r>
              <a:rPr lang="es-CR" sz="1800" dirty="0" err="1">
                <a:solidFill>
                  <a:schemeClr val="bg1"/>
                </a:solidFill>
              </a:rPr>
              <a:t>Kebaya</a:t>
            </a:r>
            <a:endParaRPr lang="es-CR" sz="1800" dirty="0">
              <a:solidFill>
                <a:schemeClr val="bg1"/>
              </a:solidFill>
            </a:endParaRPr>
          </a:p>
          <a:p>
            <a:pPr marL="285750" indent="-285750" algn="just">
              <a:buFont typeface="Arial" panose="020B0604020202020204" pitchFamily="34" charset="0"/>
              <a:buChar char="•"/>
            </a:pPr>
            <a:r>
              <a:rPr lang="es-CR" sz="1800" dirty="0">
                <a:solidFill>
                  <a:schemeClr val="bg1"/>
                </a:solidFill>
              </a:rPr>
              <a:t>Royal Rio Palace Hotel.</a:t>
            </a:r>
          </a:p>
          <a:p>
            <a:pPr marL="285750" indent="-285750" algn="just">
              <a:buFont typeface="Arial" panose="020B0604020202020204" pitchFamily="34" charset="0"/>
              <a:buChar char="•"/>
            </a:pPr>
            <a:r>
              <a:rPr lang="es-CR" sz="1800" dirty="0">
                <a:solidFill>
                  <a:schemeClr val="bg1"/>
                </a:solidFill>
              </a:rPr>
              <a:t>Hotel </a:t>
            </a:r>
            <a:r>
              <a:rPr lang="es-CR" sz="1800" dirty="0" err="1">
                <a:solidFill>
                  <a:schemeClr val="bg1"/>
                </a:solidFill>
              </a:rPr>
              <a:t>Atlantico</a:t>
            </a:r>
            <a:r>
              <a:rPr lang="es-CR" sz="1800" dirty="0">
                <a:solidFill>
                  <a:schemeClr val="bg1"/>
                </a:solidFill>
              </a:rPr>
              <a:t> </a:t>
            </a:r>
            <a:r>
              <a:rPr lang="es-CR" sz="1800" dirty="0" err="1">
                <a:solidFill>
                  <a:schemeClr val="bg1"/>
                </a:solidFill>
              </a:rPr>
              <a:t>Star</a:t>
            </a:r>
            <a:r>
              <a:rPr lang="es-CR" sz="1800" dirty="0">
                <a:solidFill>
                  <a:schemeClr val="bg1"/>
                </a:solidFill>
              </a:rPr>
              <a:t>.</a:t>
            </a:r>
          </a:p>
          <a:p>
            <a:pPr marL="285750" indent="-285750" algn="just">
              <a:buFont typeface="Arial" panose="020B0604020202020204" pitchFamily="34" charset="0"/>
              <a:buChar char="•"/>
            </a:pPr>
            <a:r>
              <a:rPr lang="es-CR" sz="1800" dirty="0">
                <a:solidFill>
                  <a:schemeClr val="bg1"/>
                </a:solidFill>
              </a:rPr>
              <a:t>Hotel </a:t>
            </a:r>
            <a:r>
              <a:rPr lang="es-CR" sz="1800" dirty="0" err="1">
                <a:solidFill>
                  <a:schemeClr val="bg1"/>
                </a:solidFill>
              </a:rPr>
              <a:t>Pouso</a:t>
            </a:r>
            <a:r>
              <a:rPr lang="es-CR" sz="1800" dirty="0">
                <a:solidFill>
                  <a:schemeClr val="bg1"/>
                </a:solidFill>
              </a:rPr>
              <a:t> Real.</a:t>
            </a:r>
          </a:p>
          <a:p>
            <a:pPr marL="285750" indent="-285750" algn="just">
              <a:buFont typeface="Arial" panose="020B0604020202020204" pitchFamily="34" charset="0"/>
              <a:buChar char="•"/>
            </a:pPr>
            <a:endParaRPr lang="es-CR" sz="1800" dirty="0">
              <a:solidFill>
                <a:schemeClr val="bg1"/>
              </a:solidFill>
            </a:endParaRPr>
          </a:p>
          <a:p>
            <a:pPr marL="285750" indent="-285750" algn="just">
              <a:buFont typeface="Arial" panose="020B0604020202020204" pitchFamily="34" charset="0"/>
              <a:buChar char="•"/>
            </a:pPr>
            <a:endParaRPr lang="es-CR" sz="1600" dirty="0">
              <a:solidFill>
                <a:schemeClr val="bg1"/>
              </a:solidFill>
            </a:endParaRPr>
          </a:p>
          <a:p>
            <a:pPr marL="285750" indent="-285750" algn="just">
              <a:buFont typeface="Arial" panose="020B0604020202020204" pitchFamily="34" charset="0"/>
              <a:buChar char="•"/>
            </a:pPr>
            <a:endParaRPr lang="es-CR" sz="1600" dirty="0">
              <a:solidFill>
                <a:schemeClr val="bg1"/>
              </a:solidFill>
            </a:endParaRPr>
          </a:p>
        </p:txBody>
      </p:sp>
      <p:sp>
        <p:nvSpPr>
          <p:cNvPr id="5" name="Título 4"/>
          <p:cNvSpPr>
            <a:spLocks noGrp="1"/>
          </p:cNvSpPr>
          <p:nvPr>
            <p:ph type="title"/>
          </p:nvPr>
        </p:nvSpPr>
        <p:spPr>
          <a:xfrm>
            <a:off x="7287067" y="1556252"/>
            <a:ext cx="4332848" cy="1802987"/>
          </a:xfrm>
        </p:spPr>
        <p:txBody>
          <a:bodyPr>
            <a:noAutofit/>
          </a:bodyPr>
          <a:lstStyle/>
          <a:p>
            <a:pPr algn="ctr"/>
            <a:r>
              <a:rPr lang="es-CR" sz="2400" dirty="0">
                <a:latin typeface="Broadway" panose="04040905080B02020502" pitchFamily="82" charset="0"/>
              </a:rPr>
              <a:t>Hoteles y establecimientos de hospedajes importantes a nivel nacional </a:t>
            </a:r>
          </a:p>
        </p:txBody>
      </p:sp>
      <p:pic>
        <p:nvPicPr>
          <p:cNvPr id="7" name="Marcador de tabla 6"/>
          <p:cNvPicPr>
            <a:picLocks noGrp="1" noChangeAspect="1"/>
          </p:cNvPicPr>
          <p:nvPr>
            <p:ph type="tbl" sz="quarter" idx="17"/>
          </p:nvPr>
        </p:nvPicPr>
        <p:blipFill>
          <a:blip r:embed="rId4"/>
          <a:stretch>
            <a:fillRect/>
          </a:stretch>
        </p:blipFill>
        <p:spPr>
          <a:xfrm>
            <a:off x="492369" y="1272353"/>
            <a:ext cx="6266925" cy="4173772"/>
          </a:xfrm>
          <a:prstGeom prst="rect">
            <a:avLst/>
          </a:prstGeom>
        </p:spPr>
      </p:pic>
      <p:pic>
        <p:nvPicPr>
          <p:cNvPr id="3"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656405" y="5508884"/>
            <a:ext cx="609600" cy="609600"/>
          </a:xfrm>
          <a:prstGeom prst="ellipse">
            <a:avLst/>
          </a:prstGeom>
          <a:ln>
            <a:noFill/>
          </a:ln>
          <a:effectLst>
            <a:softEdge rad="112500"/>
          </a:effectLst>
        </p:spPr>
      </p:pic>
    </p:spTree>
    <p:extLst>
      <p:ext uri="{BB962C8B-B14F-4D97-AF65-F5344CB8AC3E}">
        <p14:creationId xmlns:p14="http://schemas.microsoft.com/office/powerpoint/2010/main" val="252533304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0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0"/>
          </p:nvPr>
        </p:nvSpPr>
        <p:spPr/>
        <p:txBody>
          <a:bodyPr/>
          <a:lstStyle/>
          <a:p>
            <a:pPr rtl="0"/>
            <a:fld id="{D495E168-DA5E-4888-8D8A-92B118324C14}" type="slidenum">
              <a:rPr lang="es-ES" noProof="0" smtClean="0"/>
              <a:pPr rtl="0"/>
              <a:t>16</a:t>
            </a:fld>
            <a:endParaRPr lang="es-ES" noProof="0"/>
          </a:p>
        </p:txBody>
      </p:sp>
      <p:sp>
        <p:nvSpPr>
          <p:cNvPr id="4" name="CuadroTexto 3"/>
          <p:cNvSpPr txBox="1"/>
          <p:nvPr/>
        </p:nvSpPr>
        <p:spPr>
          <a:xfrm>
            <a:off x="2086707" y="2729131"/>
            <a:ext cx="8018585" cy="1323439"/>
          </a:xfrm>
          <a:prstGeom prst="rect">
            <a:avLst/>
          </a:prstGeom>
          <a:noFill/>
        </p:spPr>
        <p:txBody>
          <a:bodyPr wrap="square" rtlCol="0">
            <a:spAutoFit/>
          </a:bodyPr>
          <a:lstStyle/>
          <a:p>
            <a:pPr algn="ctr"/>
            <a:r>
              <a:rPr lang="es-CR" sz="8000" dirty="0">
                <a:solidFill>
                  <a:schemeClr val="bg1"/>
                </a:solidFill>
                <a:latin typeface="Algerian" panose="04020705040A02060702" pitchFamily="82" charset="0"/>
              </a:rPr>
              <a:t>GRACIAS</a:t>
            </a:r>
            <a:r>
              <a:rPr lang="es-CR" dirty="0"/>
              <a:t> </a:t>
            </a:r>
          </a:p>
        </p:txBody>
      </p:sp>
      <p:pic>
        <p:nvPicPr>
          <p:cNvPr id="3"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593465" y="4171127"/>
            <a:ext cx="609600" cy="609600"/>
          </a:xfrm>
          <a:prstGeom prst="ellipse">
            <a:avLst/>
          </a:prstGeom>
          <a:ln>
            <a:noFill/>
          </a:ln>
          <a:effectLst>
            <a:softEdge rad="112500"/>
          </a:effectLst>
        </p:spPr>
      </p:pic>
    </p:spTree>
    <p:extLst>
      <p:ext uri="{BB962C8B-B14F-4D97-AF65-F5344CB8AC3E}">
        <p14:creationId xmlns:p14="http://schemas.microsoft.com/office/powerpoint/2010/main" val="21855832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1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a:extLst>
              <a:ext uri="{FF2B5EF4-FFF2-40B4-BE49-F238E27FC236}">
                <a16:creationId xmlns:a16="http://schemas.microsoft.com/office/drawing/2014/main" id="{73E7209B-EA97-4E46-B935-409525612C95}"/>
              </a:ext>
            </a:extLst>
          </p:cNvPr>
          <p:cNvSpPr>
            <a:spLocks noGrp="1"/>
          </p:cNvSpPr>
          <p:nvPr>
            <p:ph type="sldNum" sz="quarter" idx="10"/>
          </p:nvPr>
        </p:nvSpPr>
        <p:spPr/>
        <p:txBody>
          <a:bodyPr rtlCol="0"/>
          <a:lstStyle/>
          <a:p>
            <a:pPr rtl="0"/>
            <a:fld id="{D495E168-DA5E-4888-8D8A-92B118324C14}" type="slidenum">
              <a:rPr lang="es-ES" smtClean="0"/>
              <a:pPr/>
              <a:t>2</a:t>
            </a:fld>
            <a:endParaRPr lang="es-ES"/>
          </a:p>
        </p:txBody>
      </p:sp>
      <p:sp>
        <p:nvSpPr>
          <p:cNvPr id="11" name="Título 10"/>
          <p:cNvSpPr>
            <a:spLocks noGrp="1"/>
          </p:cNvSpPr>
          <p:nvPr>
            <p:ph type="title"/>
          </p:nvPr>
        </p:nvSpPr>
        <p:spPr>
          <a:xfrm>
            <a:off x="914400" y="1156653"/>
            <a:ext cx="10515600" cy="668972"/>
          </a:xfrm>
        </p:spPr>
        <p:txBody>
          <a:bodyPr>
            <a:normAutofit fontScale="90000"/>
          </a:bodyPr>
          <a:lstStyle/>
          <a:p>
            <a:pPr algn="ctr"/>
            <a:r>
              <a:rPr lang="es-CR" dirty="0">
                <a:latin typeface="Broadway" panose="04040905080B02020502" pitchFamily="82" charset="0"/>
              </a:rPr>
              <a:t>Ubicación geográfica, moneda oficial e idioma </a:t>
            </a:r>
            <a:br>
              <a:rPr lang="es-CR" dirty="0">
                <a:latin typeface="Broadway" panose="04040905080B02020502" pitchFamily="82" charset="0"/>
              </a:rPr>
            </a:br>
            <a:br>
              <a:rPr lang="es-CR" dirty="0"/>
            </a:br>
            <a:endParaRPr lang="es-CR" dirty="0"/>
          </a:p>
        </p:txBody>
      </p:sp>
      <p:pic>
        <p:nvPicPr>
          <p:cNvPr id="14" name="Marcador de contenido 13"/>
          <p:cNvPicPr>
            <a:picLocks noGrp="1" noChangeAspect="1"/>
          </p:cNvPicPr>
          <p:nvPr>
            <p:ph sz="half" idx="1"/>
          </p:nvPr>
        </p:nvPicPr>
        <p:blipFill>
          <a:blip r:embed="rId9">
            <a:extLst>
              <a:ext uri="{28A0092B-C50C-407E-A947-70E740481C1C}">
                <a14:useLocalDpi xmlns:a14="http://schemas.microsoft.com/office/drawing/2010/main" val="0"/>
              </a:ext>
            </a:extLst>
          </a:blip>
          <a:stretch>
            <a:fillRect/>
          </a:stretch>
        </p:blipFill>
        <p:spPr>
          <a:xfrm>
            <a:off x="816322" y="2611438"/>
            <a:ext cx="2025650" cy="20256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5" name="Marcador de contenido 14"/>
          <p:cNvPicPr>
            <a:picLocks noGrp="1" noChangeAspect="1"/>
          </p:cNvPicPr>
          <p:nvPr>
            <p:ph sz="half" idx="2"/>
          </p:nvPr>
        </p:nvPicPr>
        <p:blipFill>
          <a:blip r:embed="rId10"/>
          <a:stretch>
            <a:fillRect/>
          </a:stretch>
        </p:blipFill>
        <p:spPr>
          <a:xfrm>
            <a:off x="5025350" y="2611437"/>
            <a:ext cx="2141300" cy="20256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524347" y="4965879"/>
            <a:ext cx="609600" cy="609600"/>
          </a:xfrm>
          <a:prstGeom prst="ellipse">
            <a:avLst/>
          </a:prstGeom>
          <a:ln>
            <a:noFill/>
          </a:ln>
          <a:effectLst>
            <a:softEdge rad="112500"/>
          </a:effectLst>
        </p:spPr>
      </p:pic>
      <p:pic>
        <p:nvPicPr>
          <p:cNvPr id="16" name="Imagen 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279362" y="2611438"/>
            <a:ext cx="2331411" cy="202564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Sonido grabado">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5791200" y="4813299"/>
            <a:ext cx="609600" cy="609600"/>
          </a:xfrm>
          <a:prstGeom prst="ellipse">
            <a:avLst/>
          </a:prstGeom>
          <a:ln>
            <a:noFill/>
          </a:ln>
          <a:effectLst>
            <a:softEdge rad="112500"/>
          </a:effectLst>
        </p:spPr>
      </p:pic>
      <p:pic>
        <p:nvPicPr>
          <p:cNvPr id="5" name="Sonido grabado">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0009757" y="4842276"/>
            <a:ext cx="609600" cy="609600"/>
          </a:xfrm>
          <a:prstGeom prst="ellipse">
            <a:avLst/>
          </a:prstGeom>
          <a:ln>
            <a:noFill/>
          </a:ln>
          <a:effectLst>
            <a:softEdge rad="112500"/>
          </a:effectLst>
        </p:spPr>
      </p:pic>
    </p:spTree>
    <p:extLst>
      <p:ext uri="{BB962C8B-B14F-4D97-AF65-F5344CB8AC3E}">
        <p14:creationId xmlns:p14="http://schemas.microsoft.com/office/powerpoint/2010/main" val="43438976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7151" fill="hold"/>
                                        <p:tgtEl>
                                          <p:spTgt spid="2"/>
                                        </p:tgtEl>
                                      </p:cBhvr>
                                    </p:cmd>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down)">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13003" fill="hold"/>
                                        <p:tgtEl>
                                          <p:spTgt spid="4"/>
                                        </p:tgtEl>
                                      </p:cBhvr>
                                    </p:cmd>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2103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2"/>
                </p:tgtEl>
              </p:cMediaNode>
            </p:audio>
            <p:audio>
              <p:cMediaNode vol="80000">
                <p:cTn id="31" fill="hold" display="0">
                  <p:stCondLst>
                    <p:cond delay="indefinite"/>
                  </p:stCondLst>
                  <p:endCondLst>
                    <p:cond evt="onStopAudio" delay="0">
                      <p:tgtEl>
                        <p:sldTgt/>
                      </p:tgtEl>
                    </p:cond>
                  </p:endCondLst>
                </p:cTn>
                <p:tgtEl>
                  <p:spTgt spid="4"/>
                </p:tgtEl>
              </p:cMediaNode>
            </p:audio>
            <p:audio>
              <p:cMediaNode vol="80000">
                <p:cTn id="32"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a:extLst>
              <a:ext uri="{FF2B5EF4-FFF2-40B4-BE49-F238E27FC236}">
                <a16:creationId xmlns:a16="http://schemas.microsoft.com/office/drawing/2014/main" id="{4D492004-FF5A-486F-BD35-52AACB74C659}"/>
              </a:ext>
            </a:extLst>
          </p:cNvPr>
          <p:cNvSpPr>
            <a:spLocks noGrp="1"/>
          </p:cNvSpPr>
          <p:nvPr>
            <p:ph type="sldNum" sz="quarter" idx="10"/>
          </p:nvPr>
        </p:nvSpPr>
        <p:spPr/>
        <p:txBody>
          <a:bodyPr rtlCol="0"/>
          <a:lstStyle/>
          <a:p>
            <a:pPr rtl="0"/>
            <a:fld id="{D495E168-DA5E-4888-8D8A-92B118324C14}" type="slidenum">
              <a:rPr lang="es-ES" noProof="1" dirty="0" smtClean="0"/>
              <a:pPr/>
              <a:t>3</a:t>
            </a:fld>
            <a:endParaRPr lang="es-ES" noProof="1"/>
          </a:p>
        </p:txBody>
      </p:sp>
      <p:sp>
        <p:nvSpPr>
          <p:cNvPr id="10" name="Título 9"/>
          <p:cNvSpPr>
            <a:spLocks noGrp="1"/>
          </p:cNvSpPr>
          <p:nvPr>
            <p:ph type="title"/>
          </p:nvPr>
        </p:nvSpPr>
        <p:spPr>
          <a:xfrm>
            <a:off x="810086" y="890081"/>
            <a:ext cx="5285914" cy="782638"/>
          </a:xfrm>
        </p:spPr>
        <p:txBody>
          <a:bodyPr/>
          <a:lstStyle/>
          <a:p>
            <a:pPr algn="ctr"/>
            <a:r>
              <a:rPr lang="es-CR" dirty="0">
                <a:latin typeface="Broadway" panose="04040905080B02020502" pitchFamily="82" charset="0"/>
              </a:rPr>
              <a:t>Historia </a:t>
            </a:r>
          </a:p>
        </p:txBody>
      </p:sp>
      <p:sp>
        <p:nvSpPr>
          <p:cNvPr id="13" name="CuadroTexto 12"/>
          <p:cNvSpPr txBox="1"/>
          <p:nvPr/>
        </p:nvSpPr>
        <p:spPr>
          <a:xfrm>
            <a:off x="386366" y="2080682"/>
            <a:ext cx="5434913" cy="4524315"/>
          </a:xfrm>
          <a:prstGeom prst="rect">
            <a:avLst/>
          </a:prstGeom>
          <a:noFill/>
        </p:spPr>
        <p:txBody>
          <a:bodyPr wrap="square" rtlCol="0">
            <a:spAutoFit/>
          </a:bodyPr>
          <a:lstStyle/>
          <a:p>
            <a:pPr marL="285750" indent="-285750" algn="just">
              <a:buFont typeface="Wingdings" panose="05000000000000000000" pitchFamily="2" charset="2"/>
              <a:buChar char="Ø"/>
            </a:pPr>
            <a:r>
              <a:rPr lang="es-CR" dirty="0">
                <a:solidFill>
                  <a:schemeClr val="bg1"/>
                </a:solidFill>
              </a:rPr>
              <a:t>La historia de Brasil comienza cuando los primeros seres humanos vinieron desde el norte después del año 10.000 a.C. Eran cazadores-recolectores. Entre otros animales cazaban manatíes. También pescaban en los ríos y cerca de las costas recogían mariscos. Los primeros brasileños también recolectaban plantas. </a:t>
            </a:r>
          </a:p>
          <a:p>
            <a:pPr marL="285750" indent="-285750" algn="just">
              <a:buFont typeface="Wingdings" panose="05000000000000000000" pitchFamily="2" charset="2"/>
              <a:buChar char="Ø"/>
            </a:pPr>
            <a:endParaRPr lang="es-CR" dirty="0">
              <a:solidFill>
                <a:schemeClr val="bg1"/>
              </a:solidFill>
            </a:endParaRPr>
          </a:p>
          <a:p>
            <a:pPr marL="285750" indent="-285750" algn="just">
              <a:buFont typeface="Wingdings" panose="05000000000000000000" pitchFamily="2" charset="2"/>
              <a:buChar char="Ø"/>
            </a:pPr>
            <a:r>
              <a:rPr lang="es-CR" dirty="0">
                <a:solidFill>
                  <a:schemeClr val="bg1"/>
                </a:solidFill>
              </a:rPr>
              <a:t>Los indígenas cultivaban mandioca, maíz y batatas. Algunos indígenas también cultivaban algodón y tabaco. Sin embargo, después de unos años, el suelo se agotó, por lo que se trasladaron a la selva tropical. Años más tarde los portugueses descubrieron Brasil por accidente, hecho que revolucionaría la historia del lugar.</a:t>
            </a:r>
          </a:p>
          <a:p>
            <a:pPr marL="285750" indent="-285750" algn="just">
              <a:buFont typeface="Wingdings" panose="05000000000000000000" pitchFamily="2" charset="2"/>
              <a:buChar char="Ø"/>
            </a:pPr>
            <a:endParaRPr lang="es-CR" sz="2000" dirty="0">
              <a:solidFill>
                <a:schemeClr val="bg1"/>
              </a:solidFill>
            </a:endParaRPr>
          </a:p>
        </p:txBody>
      </p:sp>
      <p:pic>
        <p:nvPicPr>
          <p:cNvPr id="4"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96000" y="5387496"/>
            <a:ext cx="609600" cy="609600"/>
          </a:xfrm>
          <a:prstGeom prst="ellipse">
            <a:avLst/>
          </a:prstGeom>
          <a:ln>
            <a:noFill/>
          </a:ln>
          <a:effectLst>
            <a:softEdge rad="112500"/>
          </a:effectLst>
        </p:spPr>
      </p:pic>
    </p:spTree>
    <p:extLst>
      <p:ext uri="{BB962C8B-B14F-4D97-AF65-F5344CB8AC3E}">
        <p14:creationId xmlns:p14="http://schemas.microsoft.com/office/powerpoint/2010/main" val="373352361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53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a:extLst>
              <a:ext uri="{FF2B5EF4-FFF2-40B4-BE49-F238E27FC236}">
                <a16:creationId xmlns:a16="http://schemas.microsoft.com/office/drawing/2014/main" id="{077CBD36-E928-427F-BCF4-3FF2B77D4C0D}"/>
              </a:ext>
            </a:extLst>
          </p:cNvPr>
          <p:cNvSpPr>
            <a:spLocks noGrp="1"/>
          </p:cNvSpPr>
          <p:nvPr>
            <p:ph type="sldNum" sz="quarter" idx="10"/>
          </p:nvPr>
        </p:nvSpPr>
        <p:spPr/>
        <p:txBody>
          <a:bodyPr rtlCol="0"/>
          <a:lstStyle/>
          <a:p>
            <a:pPr rtl="0"/>
            <a:fld id="{D495E168-DA5E-4888-8D8A-92B118324C14}" type="slidenum">
              <a:rPr lang="es-ES" smtClean="0"/>
              <a:pPr/>
              <a:t>4</a:t>
            </a:fld>
            <a:endParaRPr lang="es-ES"/>
          </a:p>
        </p:txBody>
      </p:sp>
      <p:sp>
        <p:nvSpPr>
          <p:cNvPr id="2" name="Título 1">
            <a:extLst>
              <a:ext uri="{FF2B5EF4-FFF2-40B4-BE49-F238E27FC236}">
                <a16:creationId xmlns:a16="http://schemas.microsoft.com/office/drawing/2014/main" id="{F48B51AE-252F-4958-A1E9-67C57179FF35}"/>
              </a:ext>
            </a:extLst>
          </p:cNvPr>
          <p:cNvSpPr>
            <a:spLocks noGrp="1"/>
          </p:cNvSpPr>
          <p:nvPr>
            <p:ph type="title"/>
          </p:nvPr>
        </p:nvSpPr>
        <p:spPr>
          <a:xfrm>
            <a:off x="853856" y="311343"/>
            <a:ext cx="3932237" cy="1600200"/>
          </a:xfrm>
        </p:spPr>
        <p:txBody>
          <a:bodyPr rtlCol="0">
            <a:noAutofit/>
          </a:bodyPr>
          <a:lstStyle/>
          <a:p>
            <a:pPr algn="ctr" rtl="0"/>
            <a:r>
              <a:rPr lang="es-ES" sz="4000" dirty="0">
                <a:latin typeface="Broadway" panose="04040905080B02020502" pitchFamily="82" charset="0"/>
              </a:rPr>
              <a:t>Historia</a:t>
            </a:r>
            <a:r>
              <a:rPr lang="es-ES" dirty="0"/>
              <a:t> </a:t>
            </a:r>
          </a:p>
        </p:txBody>
      </p:sp>
      <p:sp>
        <p:nvSpPr>
          <p:cNvPr id="6" name="Marcador de texto 5">
            <a:extLst>
              <a:ext uri="{FF2B5EF4-FFF2-40B4-BE49-F238E27FC236}">
                <a16:creationId xmlns:a16="http://schemas.microsoft.com/office/drawing/2014/main" id="{A1FE0C33-CECE-4322-A29C-AEA87CDB13E3}"/>
              </a:ext>
            </a:extLst>
          </p:cNvPr>
          <p:cNvSpPr>
            <a:spLocks noGrp="1"/>
          </p:cNvSpPr>
          <p:nvPr>
            <p:ph type="body" sz="half" idx="2"/>
          </p:nvPr>
        </p:nvSpPr>
        <p:spPr>
          <a:xfrm>
            <a:off x="373487" y="2177591"/>
            <a:ext cx="4649273" cy="4545181"/>
          </a:xfrm>
        </p:spPr>
        <p:txBody>
          <a:bodyPr rtlCol="0">
            <a:normAutofit lnSpcReduction="10000"/>
          </a:bodyPr>
          <a:lstStyle/>
          <a:p>
            <a:pPr marL="285750" indent="-285750" algn="just">
              <a:buFont typeface="Wingdings" panose="05000000000000000000" pitchFamily="2" charset="2"/>
              <a:buChar char="Ø"/>
            </a:pPr>
            <a:r>
              <a:rPr lang="es-CR" dirty="0">
                <a:solidFill>
                  <a:schemeClr val="bg1"/>
                </a:solidFill>
              </a:rPr>
              <a:t>El marqués de Pombal, gobernó Brasil de 1750 a 1777. Introdujo nuevos cultivos como el algodón, el cacao y el arroz. A finales de año de 1807 Napoleón invadió Portugal. En 1808 el rey y su corte huyeron a Brasil y Río de Janeiro se convirtió en la capital del Imperio Portugués.</a:t>
            </a:r>
          </a:p>
          <a:p>
            <a:pPr marL="285750" indent="-285750" algn="just">
              <a:buFont typeface="Wingdings" panose="05000000000000000000" pitchFamily="2" charset="2"/>
              <a:buChar char="Ø"/>
            </a:pPr>
            <a:r>
              <a:rPr lang="es-CR" dirty="0">
                <a:solidFill>
                  <a:schemeClr val="bg1"/>
                </a:solidFill>
              </a:rPr>
              <a:t>Brasil experimentó un auge del café. El café fue cultivado por primera vez en la Amazonia en 1727. A finales del siglo XVIII se extendió por todo Brasil y a partir de mediados del siglo XIX se expandió. Entre 1830 y 1964, el café fue el principal producto de exportación de Brasil.</a:t>
            </a:r>
          </a:p>
          <a:p>
            <a:pPr marL="285750" indent="-285750" algn="just">
              <a:buFont typeface="Wingdings" panose="05000000000000000000" pitchFamily="2" charset="2"/>
              <a:buChar char="Ø"/>
            </a:pPr>
            <a:r>
              <a:rPr lang="es-CR" dirty="0">
                <a:solidFill>
                  <a:schemeClr val="bg1"/>
                </a:solidFill>
              </a:rPr>
              <a:t>En las décadas de 1870 y 1880 se construyó una red de ferrocarriles en todo Brasil, lo que facilitó el transporte del café a los puertos para su exportación. El cultivo del cacao también fue una industria importante. Sin embargo, en la década de 1870 el republicanismo comenzó a crecer en Brasil. Finalmente en 1889 el ejército derrocó a la monarquía y Brasil se convirtió en una república.</a:t>
            </a:r>
          </a:p>
          <a:p>
            <a:pPr marL="285750" indent="-285750" algn="just">
              <a:buFont typeface="Wingdings" panose="05000000000000000000" pitchFamily="2" charset="2"/>
              <a:buChar char="Ø"/>
            </a:pPr>
            <a:endParaRPr lang="es-ES" dirty="0">
              <a:solidFill>
                <a:schemeClr val="bg1"/>
              </a:solidFill>
            </a:endParaRPr>
          </a:p>
        </p:txBody>
      </p:sp>
      <p:sp>
        <p:nvSpPr>
          <p:cNvPr id="8" name="Marcador de posición de imagen 7"/>
          <p:cNvSpPr>
            <a:spLocks noGrp="1"/>
          </p:cNvSpPr>
          <p:nvPr>
            <p:ph type="pic" idx="1"/>
          </p:nvPr>
        </p:nvSpPr>
        <p:spPr/>
      </p:sp>
      <p:pic>
        <p:nvPicPr>
          <p:cNvPr id="9" name="Imagen 8"/>
          <p:cNvPicPr>
            <a:picLocks noChangeAspect="1"/>
          </p:cNvPicPr>
          <p:nvPr/>
        </p:nvPicPr>
        <p:blipFill>
          <a:blip r:embed="rId5"/>
          <a:stretch>
            <a:fillRect/>
          </a:stretch>
        </p:blipFill>
        <p:spPr>
          <a:xfrm>
            <a:off x="5183188" y="451998"/>
            <a:ext cx="6172200" cy="5416990"/>
          </a:xfrm>
          <a:prstGeom prst="rect">
            <a:avLst/>
          </a:prstGeom>
        </p:spPr>
      </p:pic>
      <p:sp>
        <p:nvSpPr>
          <p:cNvPr id="10" name="Cuadro de texto 4"/>
          <p:cNvSpPr txBox="1"/>
          <p:nvPr/>
        </p:nvSpPr>
        <p:spPr>
          <a:xfrm>
            <a:off x="5183188" y="5468656"/>
            <a:ext cx="2589347" cy="641891"/>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s-CR" sz="2800" b="0" i="0" u="none" strike="noStrike" kern="0" cap="none" spc="0" normalizeH="0" baseline="0" noProof="0" dirty="0">
                <a:ln>
                  <a:noFill/>
                </a:ln>
                <a:solidFill>
                  <a:srgbClr val="FFFFFF"/>
                </a:solidFill>
                <a:effectLst>
                  <a:glow rad="101600">
                    <a:sysClr val="windowText" lastClr="000000">
                      <a:alpha val="60000"/>
                    </a:sysClr>
                  </a:glow>
                </a:effectLst>
                <a:uLnTx/>
                <a:uFillTx/>
                <a:latin typeface="Aparajita" panose="020B0604020202020204" pitchFamily="34" charset="0"/>
                <a:ea typeface="Calibri" panose="020F0502020204030204" pitchFamily="34" charset="0"/>
                <a:cs typeface="Times New Roman" panose="02020603050405020304" pitchFamily="18" charset="0"/>
              </a:rPr>
              <a:t>Marqués de pombal</a:t>
            </a:r>
            <a:endParaRPr kumimoji="0" lang="es-CR" sz="2000" b="0"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endParaRPr>
          </a:p>
        </p:txBody>
      </p:sp>
      <p:pic>
        <p:nvPicPr>
          <p:cNvPr id="4"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117219" y="5996246"/>
            <a:ext cx="609600" cy="609600"/>
          </a:xfrm>
          <a:prstGeom prst="ellipse">
            <a:avLst/>
          </a:prstGeom>
          <a:ln>
            <a:noFill/>
          </a:ln>
          <a:effectLst>
            <a:softEdge rad="112500"/>
          </a:effectLst>
        </p:spPr>
      </p:pic>
    </p:spTree>
    <p:extLst>
      <p:ext uri="{BB962C8B-B14F-4D97-AF65-F5344CB8AC3E}">
        <p14:creationId xmlns:p14="http://schemas.microsoft.com/office/powerpoint/2010/main" val="263658448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5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0"/>
          </p:nvPr>
        </p:nvSpPr>
        <p:spPr/>
        <p:txBody>
          <a:bodyPr/>
          <a:lstStyle/>
          <a:p>
            <a:pPr rtl="0"/>
            <a:fld id="{D495E168-DA5E-4888-8D8A-92B118324C14}" type="slidenum">
              <a:rPr lang="es-ES" noProof="0" smtClean="0"/>
              <a:pPr rtl="0"/>
              <a:t>5</a:t>
            </a:fld>
            <a:endParaRPr lang="es-ES" noProof="0"/>
          </a:p>
        </p:txBody>
      </p:sp>
      <p:sp>
        <p:nvSpPr>
          <p:cNvPr id="4" name="Marcador de texto 3"/>
          <p:cNvSpPr>
            <a:spLocks noGrp="1"/>
          </p:cNvSpPr>
          <p:nvPr>
            <p:ph type="body" sz="quarter" idx="16"/>
          </p:nvPr>
        </p:nvSpPr>
        <p:spPr>
          <a:xfrm>
            <a:off x="6370721" y="3219719"/>
            <a:ext cx="5580873" cy="3504638"/>
          </a:xfrm>
        </p:spPr>
        <p:txBody>
          <a:bodyPr/>
          <a:lstStyle/>
          <a:p>
            <a:pPr marL="285750" indent="-285750" algn="just">
              <a:buFont typeface="Wingdings" panose="05000000000000000000" pitchFamily="2" charset="2"/>
              <a:buChar char="Ø"/>
            </a:pPr>
            <a:r>
              <a:rPr lang="es-CR" sz="1400" dirty="0">
                <a:solidFill>
                  <a:schemeClr val="bg1"/>
                </a:solidFill>
              </a:rPr>
              <a:t>El descontento popular llevó a una revolución. Después de meses de violencia, el ejército intervino e instaló a Getulio Vargas como presidente. Vargas se convirtió en el dictador de Brasil en 1937. Vargas llamó a su régimen Estado Novo. </a:t>
            </a:r>
          </a:p>
          <a:p>
            <a:pPr marL="285750" indent="-285750" algn="just">
              <a:buFont typeface="Wingdings" panose="05000000000000000000" pitchFamily="2" charset="2"/>
              <a:buChar char="Ø"/>
            </a:pPr>
            <a:r>
              <a:rPr lang="es-CR" sz="1400" dirty="0">
                <a:solidFill>
                  <a:schemeClr val="bg1"/>
                </a:solidFill>
              </a:rPr>
              <a:t>Nacionalizó industrias como el petróleo, el acero y la electricidad. También creó un estado de bienestar. Vargas también promovió el crecimiento industrial en Brasil. </a:t>
            </a:r>
          </a:p>
          <a:p>
            <a:pPr marL="285750" indent="-285750" algn="just">
              <a:buFont typeface="Wingdings" panose="05000000000000000000" pitchFamily="2" charset="2"/>
              <a:buChar char="Ø"/>
            </a:pPr>
            <a:r>
              <a:rPr lang="es-CR" sz="1400" dirty="0">
                <a:solidFill>
                  <a:schemeClr val="bg1"/>
                </a:solidFill>
              </a:rPr>
              <a:t>A principios de la década de 1960, Brasil se enfrentaba a problemas económicos cada vez más graves y en 1964 el ejército dio un golpe de estado. </a:t>
            </a:r>
          </a:p>
          <a:p>
            <a:pPr marL="285750" indent="-285750" algn="just">
              <a:buFont typeface="Wingdings" panose="05000000000000000000" pitchFamily="2" charset="2"/>
              <a:buChar char="Ø"/>
            </a:pPr>
            <a:r>
              <a:rPr lang="es-CR" sz="1400" dirty="0">
                <a:solidFill>
                  <a:schemeClr val="bg1"/>
                </a:solidFill>
              </a:rPr>
              <a:t>A partir de 2017 la economía comenzó a crecer de nuevo. La fabricación de automóviles es una industria importante. Otras industrias en Brasil incluyen el hierro y los productos químicos. Mientras tanto, a principios del siglo XXI. El presidente actual de Brasil es Jair </a:t>
            </a:r>
            <a:r>
              <a:rPr lang="es-CR" sz="1400" dirty="0" err="1">
                <a:solidFill>
                  <a:schemeClr val="bg1"/>
                </a:solidFill>
              </a:rPr>
              <a:t>Bolsonaro</a:t>
            </a:r>
            <a:r>
              <a:rPr lang="es-CR" sz="1400" dirty="0">
                <a:solidFill>
                  <a:schemeClr val="bg1"/>
                </a:solidFill>
              </a:rPr>
              <a:t>, desde el 1 de enero de 2019.</a:t>
            </a:r>
          </a:p>
        </p:txBody>
      </p:sp>
      <p:sp>
        <p:nvSpPr>
          <p:cNvPr id="5" name="Título 4"/>
          <p:cNvSpPr>
            <a:spLocks noGrp="1"/>
          </p:cNvSpPr>
          <p:nvPr>
            <p:ph type="title"/>
          </p:nvPr>
        </p:nvSpPr>
        <p:spPr>
          <a:xfrm>
            <a:off x="7753084" y="1894156"/>
            <a:ext cx="3381398" cy="1325563"/>
          </a:xfrm>
        </p:spPr>
        <p:txBody>
          <a:bodyPr/>
          <a:lstStyle/>
          <a:p>
            <a:pPr algn="ctr"/>
            <a:r>
              <a:rPr lang="es-CR" dirty="0">
                <a:latin typeface="Broadway" panose="04040905080B02020502" pitchFamily="82" charset="0"/>
              </a:rPr>
              <a:t>Historia </a:t>
            </a:r>
          </a:p>
        </p:txBody>
      </p:sp>
      <p:pic>
        <p:nvPicPr>
          <p:cNvPr id="7" name="Imagen 6"/>
          <p:cNvPicPr>
            <a:picLocks noChangeAspect="1"/>
          </p:cNvPicPr>
          <p:nvPr/>
        </p:nvPicPr>
        <p:blipFill>
          <a:blip r:embed="rId4"/>
          <a:stretch>
            <a:fillRect/>
          </a:stretch>
        </p:blipFill>
        <p:spPr>
          <a:xfrm>
            <a:off x="278979" y="1262130"/>
            <a:ext cx="5817021" cy="4632210"/>
          </a:xfrm>
          <a:prstGeom prst="rect">
            <a:avLst/>
          </a:prstGeom>
        </p:spPr>
      </p:pic>
      <p:sp>
        <p:nvSpPr>
          <p:cNvPr id="8" name="Cuadro de texto 8"/>
          <p:cNvSpPr txBox="1"/>
          <p:nvPr/>
        </p:nvSpPr>
        <p:spPr>
          <a:xfrm>
            <a:off x="365537" y="5318114"/>
            <a:ext cx="3632410" cy="576226"/>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s-CR" sz="2800" b="0" i="0" u="none" strike="noStrike" kern="0" cap="none" spc="0" normalizeH="0" baseline="0" noProof="0" dirty="0">
                <a:ln>
                  <a:noFill/>
                </a:ln>
                <a:solidFill>
                  <a:srgbClr val="FFFFFF"/>
                </a:solidFill>
                <a:effectLst>
                  <a:glow rad="101600">
                    <a:sysClr val="windowText" lastClr="000000">
                      <a:alpha val="60000"/>
                    </a:sysClr>
                  </a:glow>
                </a:effectLst>
                <a:uLnTx/>
                <a:uFillTx/>
                <a:latin typeface="Aparajita" panose="020B0604020202020204" pitchFamily="34" charset="0"/>
                <a:ea typeface="Calibri" panose="020F0502020204030204" pitchFamily="34" charset="0"/>
                <a:cs typeface="Times New Roman" panose="02020603050405020304" pitchFamily="18" charset="0"/>
              </a:rPr>
              <a:t>Getulio Vargas</a:t>
            </a:r>
            <a:endParaRPr kumimoji="0" lang="es-CR" b="0" i="0" u="none" strike="noStrike" kern="0" cap="none" spc="0" normalizeH="0" baseline="0" noProof="0" dirty="0">
              <a:ln>
                <a:noFill/>
              </a:ln>
              <a:solidFill>
                <a:sysClr val="windowText" lastClr="000000"/>
              </a:solidFill>
              <a:effectLst/>
              <a:uLnTx/>
              <a:uFillTx/>
              <a:latin typeface="Calibri" panose="020F0502020204030204"/>
              <a:ea typeface="Calibri" panose="020F0502020204030204" pitchFamily="34" charset="0"/>
              <a:cs typeface="Times New Roman" panose="02020603050405020304" pitchFamily="18" charset="0"/>
            </a:endParaRPr>
          </a:p>
        </p:txBody>
      </p:sp>
      <p:pic>
        <p:nvPicPr>
          <p:cNvPr id="3"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074319" y="5996246"/>
            <a:ext cx="609600" cy="609600"/>
          </a:xfrm>
          <a:prstGeom prst="ellipse">
            <a:avLst/>
          </a:prstGeom>
          <a:ln>
            <a:noFill/>
          </a:ln>
          <a:effectLst>
            <a:softEdge rad="112500"/>
          </a:effectLst>
        </p:spPr>
      </p:pic>
    </p:spTree>
    <p:extLst>
      <p:ext uri="{BB962C8B-B14F-4D97-AF65-F5344CB8AC3E}">
        <p14:creationId xmlns:p14="http://schemas.microsoft.com/office/powerpoint/2010/main" val="185745052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53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5C2806C0-8AE3-4975-9946-CCD70055F494}"/>
              </a:ext>
            </a:extLst>
          </p:cNvPr>
          <p:cNvSpPr>
            <a:spLocks noGrp="1"/>
          </p:cNvSpPr>
          <p:nvPr>
            <p:ph type="title"/>
          </p:nvPr>
        </p:nvSpPr>
        <p:spPr>
          <a:xfrm>
            <a:off x="838200" y="553157"/>
            <a:ext cx="10515600" cy="1325563"/>
          </a:xfrm>
        </p:spPr>
        <p:txBody>
          <a:bodyPr rtlCol="0">
            <a:noAutofit/>
          </a:bodyPr>
          <a:lstStyle/>
          <a:p>
            <a:r>
              <a:rPr lang="es-CR" sz="3600" dirty="0">
                <a:latin typeface="Broadway" panose="04040905080B02020502" pitchFamily="82" charset="0"/>
              </a:rPr>
              <a:t>Tradiciones, creencias, costumbres, música, historia, comida y vestimenta oficial del país</a:t>
            </a:r>
            <a:endParaRPr lang="es-ES" sz="3600" dirty="0">
              <a:latin typeface="Broadway" panose="04040905080B02020502" pitchFamily="82" charset="0"/>
            </a:endParaRPr>
          </a:p>
        </p:txBody>
      </p:sp>
      <p:pic>
        <p:nvPicPr>
          <p:cNvPr id="6" name="Marcador de medios 5"/>
          <p:cNvPicPr>
            <a:picLocks noGrp="1" noChangeAspect="1"/>
          </p:cNvPicPr>
          <p:nvPr>
            <p:ph type="media" sz="quarter" idx="17"/>
          </p:nvPr>
        </p:nvPicPr>
        <p:blipFill>
          <a:blip r:embed="rId9"/>
          <a:stretch>
            <a:fillRect/>
          </a:stretch>
        </p:blipFill>
        <p:spPr>
          <a:xfrm>
            <a:off x="5091784" y="2841636"/>
            <a:ext cx="2557874" cy="185745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Marcador de número de diapositiva 1">
            <a:extLst>
              <a:ext uri="{FF2B5EF4-FFF2-40B4-BE49-F238E27FC236}">
                <a16:creationId xmlns:a16="http://schemas.microsoft.com/office/drawing/2014/main" id="{8D8F9E36-CD39-4DDD-927C-C07E8C070A17}"/>
              </a:ext>
            </a:extLst>
          </p:cNvPr>
          <p:cNvSpPr>
            <a:spLocks noGrp="1"/>
          </p:cNvSpPr>
          <p:nvPr>
            <p:ph type="sldNum" sz="quarter" idx="10"/>
          </p:nvPr>
        </p:nvSpPr>
        <p:spPr/>
        <p:txBody>
          <a:bodyPr rtlCol="0"/>
          <a:lstStyle/>
          <a:p>
            <a:pPr rtl="0"/>
            <a:r>
              <a:rPr lang="es-ES" dirty="0"/>
              <a:t>6</a:t>
            </a:r>
          </a:p>
        </p:txBody>
      </p:sp>
      <p:pic>
        <p:nvPicPr>
          <p:cNvPr id="7" name="Imagen 6"/>
          <p:cNvPicPr>
            <a:picLocks noChangeAspect="1"/>
          </p:cNvPicPr>
          <p:nvPr/>
        </p:nvPicPr>
        <p:blipFill>
          <a:blip r:embed="rId10"/>
          <a:stretch>
            <a:fillRect/>
          </a:stretch>
        </p:blipFill>
        <p:spPr>
          <a:xfrm>
            <a:off x="313169" y="2841636"/>
            <a:ext cx="2542573" cy="185745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Imagen 7"/>
          <p:cNvPicPr>
            <a:picLocks noChangeAspect="1"/>
          </p:cNvPicPr>
          <p:nvPr/>
        </p:nvPicPr>
        <p:blipFill>
          <a:blip r:embed="rId11"/>
          <a:stretch>
            <a:fillRect/>
          </a:stretch>
        </p:blipFill>
        <p:spPr>
          <a:xfrm>
            <a:off x="9067200" y="2844890"/>
            <a:ext cx="2709981" cy="185419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79655" y="5052404"/>
            <a:ext cx="609600" cy="609600"/>
          </a:xfrm>
          <a:prstGeom prst="ellipse">
            <a:avLst/>
          </a:prstGeom>
          <a:ln>
            <a:noFill/>
          </a:ln>
          <a:effectLst>
            <a:softEdge rad="112500"/>
          </a:effectLst>
        </p:spPr>
      </p:pic>
      <p:pic>
        <p:nvPicPr>
          <p:cNvPr id="5" name="Sonido grabado">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6096000" y="5052404"/>
            <a:ext cx="609600" cy="609600"/>
          </a:xfrm>
          <a:prstGeom prst="ellipse">
            <a:avLst/>
          </a:prstGeom>
          <a:ln>
            <a:noFill/>
          </a:ln>
          <a:effectLst>
            <a:softEdge rad="112500"/>
          </a:effectLst>
        </p:spPr>
      </p:pic>
      <p:pic>
        <p:nvPicPr>
          <p:cNvPr id="9" name="Sonido grabado">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0302745" y="5052404"/>
            <a:ext cx="609600" cy="609600"/>
          </a:xfrm>
          <a:prstGeom prst="ellipse">
            <a:avLst/>
          </a:prstGeom>
          <a:ln>
            <a:noFill/>
          </a:ln>
          <a:effectLst>
            <a:softEdge rad="112500"/>
          </a:effectLst>
        </p:spPr>
      </p:pic>
    </p:spTree>
    <p:extLst>
      <p:ext uri="{BB962C8B-B14F-4D97-AF65-F5344CB8AC3E}">
        <p14:creationId xmlns:p14="http://schemas.microsoft.com/office/powerpoint/2010/main" val="49199330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4504" fill="hold"/>
                                        <p:tgtEl>
                                          <p:spTgt spid="3"/>
                                        </p:tgtEl>
                                      </p:cBhvr>
                                    </p:cmd>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33529" fill="hold"/>
                                        <p:tgtEl>
                                          <p:spTgt spid="5"/>
                                        </p:tgtEl>
                                      </p:cBhvr>
                                    </p:cmd>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circle(in)">
                                      <p:cBhvr>
                                        <p:cTn id="25" dur="20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2851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
                </p:tgtEl>
              </p:cMediaNode>
            </p:audio>
            <p:audio>
              <p:cMediaNode vol="80000">
                <p:cTn id="31" fill="hold" display="0">
                  <p:stCondLst>
                    <p:cond delay="indefinite"/>
                  </p:stCondLst>
                  <p:endCondLst>
                    <p:cond evt="onStopAudio" delay="0">
                      <p:tgtEl>
                        <p:sldTgt/>
                      </p:tgtEl>
                    </p:cond>
                  </p:endCondLst>
                </p:cTn>
                <p:tgtEl>
                  <p:spTgt spid="5"/>
                </p:tgtEl>
              </p:cMediaNode>
            </p:audio>
            <p:audio>
              <p:cMediaNode vol="80000">
                <p:cTn id="32"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Marcador de número de diapositiva 1">
            <a:extLst>
              <a:ext uri="{FF2B5EF4-FFF2-40B4-BE49-F238E27FC236}">
                <a16:creationId xmlns:a16="http://schemas.microsoft.com/office/drawing/2014/main" id="{8D8F9E36-CD39-4DDD-927C-C07E8C070A17}"/>
              </a:ext>
            </a:extLst>
          </p:cNvPr>
          <p:cNvSpPr txBox="1">
            <a:spLocks/>
          </p:cNvSpPr>
          <p:nvPr/>
        </p:nvSpPr>
        <p:spPr>
          <a:xfrm>
            <a:off x="5824025" y="6126797"/>
            <a:ext cx="549442" cy="365125"/>
          </a:xfrm>
          <a:prstGeom prst="rect">
            <a:avLst/>
          </a:prstGeom>
        </p:spPr>
        <p:txBody>
          <a:bodyPr rtlCol="0"/>
          <a:lstStyle>
            <a:defPPr rtl="0">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 dirty="0">
                <a:solidFill>
                  <a:schemeClr val="bg1"/>
                </a:solidFill>
              </a:rPr>
              <a:t>7</a:t>
            </a:r>
          </a:p>
        </p:txBody>
      </p:sp>
      <p:pic>
        <p:nvPicPr>
          <p:cNvPr id="17" name="Imagen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8408" y="2221376"/>
            <a:ext cx="2519875" cy="203058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8" name="Imagen 17"/>
          <p:cNvPicPr>
            <a:picLocks noChangeAspect="1"/>
          </p:cNvPicPr>
          <p:nvPr/>
        </p:nvPicPr>
        <p:blipFill>
          <a:blip r:embed="rId10"/>
          <a:stretch>
            <a:fillRect/>
          </a:stretch>
        </p:blipFill>
        <p:spPr>
          <a:xfrm>
            <a:off x="4731163" y="2221376"/>
            <a:ext cx="2607753" cy="184877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9" name="Imagen 1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101796" y="2221376"/>
            <a:ext cx="2477674" cy="185825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403545" y="4643907"/>
            <a:ext cx="609600" cy="609600"/>
          </a:xfrm>
          <a:prstGeom prst="ellipse">
            <a:avLst/>
          </a:prstGeom>
          <a:ln>
            <a:noFill/>
          </a:ln>
          <a:effectLst>
            <a:softEdge rad="112500"/>
          </a:effectLst>
        </p:spPr>
      </p:pic>
      <p:pic>
        <p:nvPicPr>
          <p:cNvPr id="3" name="Sonido grabado">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5824025" y="4643907"/>
            <a:ext cx="609600" cy="609600"/>
          </a:xfrm>
          <a:prstGeom prst="ellipse">
            <a:avLst/>
          </a:prstGeom>
          <a:ln>
            <a:noFill/>
          </a:ln>
          <a:effectLst>
            <a:softEdge rad="112500"/>
          </a:effectLst>
        </p:spPr>
      </p:pic>
      <p:pic>
        <p:nvPicPr>
          <p:cNvPr id="4" name="Sonido grabado">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0244505" y="4643907"/>
            <a:ext cx="609600" cy="609600"/>
          </a:xfrm>
          <a:prstGeom prst="ellipse">
            <a:avLst/>
          </a:prstGeom>
          <a:ln>
            <a:noFill/>
          </a:ln>
          <a:effectLst>
            <a:softEdge rad="112500"/>
          </a:effectLst>
        </p:spPr>
      </p:pic>
    </p:spTree>
    <p:extLst>
      <p:ext uri="{BB962C8B-B14F-4D97-AF65-F5344CB8AC3E}">
        <p14:creationId xmlns:p14="http://schemas.microsoft.com/office/powerpoint/2010/main" val="330927939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7538" fill="hold"/>
                                        <p:tgtEl>
                                          <p:spTgt spid="2"/>
                                        </p:tgtEl>
                                      </p:cBhvr>
                                    </p:cmd>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47043" fill="hold"/>
                                        <p:tgtEl>
                                          <p:spTgt spid="3"/>
                                        </p:tgtEl>
                                      </p:cBhvr>
                                    </p:cmd>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down)">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165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2"/>
                </p:tgtEl>
              </p:cMediaNode>
            </p:audio>
            <p:audio>
              <p:cMediaNode vol="80000">
                <p:cTn id="31" fill="hold" display="0">
                  <p:stCondLst>
                    <p:cond delay="indefinite"/>
                  </p:stCondLst>
                  <p:endCondLst>
                    <p:cond evt="onStopAudio" delay="0">
                      <p:tgtEl>
                        <p:sldTgt/>
                      </p:tgtEl>
                    </p:cond>
                  </p:endCondLst>
                </p:cTn>
                <p:tgtEl>
                  <p:spTgt spid="3"/>
                </p:tgtEl>
              </p:cMediaNode>
            </p:audio>
            <p:audio>
              <p:cMediaNode vol="80000">
                <p:cTn id="32"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E98DCA46-603B-4178-8707-30E192CE6B8D}"/>
              </a:ext>
            </a:extLst>
          </p:cNvPr>
          <p:cNvSpPr>
            <a:spLocks noGrp="1"/>
          </p:cNvSpPr>
          <p:nvPr>
            <p:ph type="title"/>
          </p:nvPr>
        </p:nvSpPr>
        <p:spPr>
          <a:xfrm>
            <a:off x="838200" y="890357"/>
            <a:ext cx="10515600" cy="1065053"/>
          </a:xfrm>
        </p:spPr>
        <p:txBody>
          <a:bodyPr rtlCol="0"/>
          <a:lstStyle/>
          <a:p>
            <a:pPr rtl="0"/>
            <a:r>
              <a:rPr lang="es-ES" dirty="0">
                <a:latin typeface="Broadway" panose="04040905080B02020502" pitchFamily="82" charset="0"/>
              </a:rPr>
              <a:t>Gastronomía</a:t>
            </a:r>
            <a:r>
              <a:rPr lang="es-ES" dirty="0"/>
              <a:t> </a:t>
            </a:r>
          </a:p>
        </p:txBody>
      </p:sp>
      <p:sp>
        <p:nvSpPr>
          <p:cNvPr id="8" name="Cuadro de texto 7">
            <a:hlinkClick r:id="rId5"/>
            <a:extLst>
              <a:ext uri="{FF2B5EF4-FFF2-40B4-BE49-F238E27FC236}">
                <a16:creationId xmlns:a16="http://schemas.microsoft.com/office/drawing/2014/main" id="{5FC6C278-4035-446A-A94B-030E792FDDF5}"/>
              </a:ext>
            </a:extLst>
          </p:cNvPr>
          <p:cNvSpPr txBox="1"/>
          <p:nvPr/>
        </p:nvSpPr>
        <p:spPr>
          <a:xfrm>
            <a:off x="1822534" y="1955410"/>
            <a:ext cx="9096374" cy="3785652"/>
          </a:xfrm>
          <a:prstGeom prst="rect">
            <a:avLst/>
          </a:prstGeom>
          <a:noFill/>
        </p:spPr>
        <p:txBody>
          <a:bodyPr wrap="square" rtlCol="0">
            <a:spAutoFit/>
          </a:bodyPr>
          <a:lstStyle/>
          <a:p>
            <a:pPr algn="ctr"/>
            <a:r>
              <a:rPr lang="es-CR" sz="2400" u="sng" dirty="0">
                <a:solidFill>
                  <a:schemeClr val="bg1"/>
                </a:solidFill>
              </a:rPr>
              <a:t>L</a:t>
            </a:r>
            <a:r>
              <a:rPr lang="es-CR" sz="2400" dirty="0">
                <a:solidFill>
                  <a:schemeClr val="bg1"/>
                </a:solidFill>
              </a:rPr>
              <a:t>a gastronomía de Brasil tiene influencia de la cocina europea, africana e indígena. El plato nacional de la gastronomía brasileña es la </a:t>
            </a:r>
            <a:r>
              <a:rPr lang="es-CR" sz="2400" dirty="0" err="1">
                <a:solidFill>
                  <a:schemeClr val="bg1"/>
                </a:solidFill>
              </a:rPr>
              <a:t>feijoada</a:t>
            </a:r>
            <a:r>
              <a:rPr lang="es-CR" sz="2400" dirty="0">
                <a:solidFill>
                  <a:schemeClr val="bg1"/>
                </a:solidFill>
              </a:rPr>
              <a:t>. Otros platos típicos son: la </a:t>
            </a:r>
            <a:r>
              <a:rPr lang="es-CR" sz="2400" dirty="0" err="1">
                <a:solidFill>
                  <a:schemeClr val="bg1"/>
                </a:solidFill>
              </a:rPr>
              <a:t>moqueca</a:t>
            </a:r>
            <a:r>
              <a:rPr lang="es-CR" sz="2400" dirty="0">
                <a:solidFill>
                  <a:schemeClr val="bg1"/>
                </a:solidFill>
              </a:rPr>
              <a:t> y el churrasco. Los postres tradicionales son los </a:t>
            </a:r>
            <a:r>
              <a:rPr lang="es-CR" sz="2400" dirty="0" err="1">
                <a:solidFill>
                  <a:schemeClr val="bg1"/>
                </a:solidFill>
              </a:rPr>
              <a:t>brigadeiros</a:t>
            </a:r>
            <a:r>
              <a:rPr lang="es-CR" sz="2400" dirty="0">
                <a:solidFill>
                  <a:schemeClr val="bg1"/>
                </a:solidFill>
              </a:rPr>
              <a:t>, la cocada, los </a:t>
            </a:r>
            <a:r>
              <a:rPr lang="es-CR" sz="2400" dirty="0" err="1">
                <a:solidFill>
                  <a:schemeClr val="bg1"/>
                </a:solidFill>
              </a:rPr>
              <a:t>beijinhos</a:t>
            </a:r>
            <a:r>
              <a:rPr lang="es-CR" sz="2400" dirty="0">
                <a:solidFill>
                  <a:schemeClr val="bg1"/>
                </a:solidFill>
              </a:rPr>
              <a:t> y la </a:t>
            </a:r>
            <a:r>
              <a:rPr lang="es-CR" sz="2400" dirty="0" err="1">
                <a:solidFill>
                  <a:schemeClr val="bg1"/>
                </a:solidFill>
              </a:rPr>
              <a:t>goiababa</a:t>
            </a:r>
            <a:r>
              <a:rPr lang="es-CR" sz="2400" dirty="0">
                <a:solidFill>
                  <a:schemeClr val="bg1"/>
                </a:solidFill>
              </a:rPr>
              <a:t>. La bebida nacional es la </a:t>
            </a:r>
            <a:r>
              <a:rPr lang="es-CR" sz="2400" dirty="0" err="1">
                <a:solidFill>
                  <a:schemeClr val="bg1"/>
                </a:solidFill>
              </a:rPr>
              <a:t>caipirinha</a:t>
            </a:r>
            <a:r>
              <a:rPr lang="es-CR" sz="2400" dirty="0">
                <a:solidFill>
                  <a:schemeClr val="bg1"/>
                </a:solidFill>
              </a:rPr>
              <a:t>, hecha a base del aguardiente de </a:t>
            </a:r>
            <a:r>
              <a:rPr lang="es-CR" sz="2400" dirty="0" err="1">
                <a:solidFill>
                  <a:schemeClr val="bg1"/>
                </a:solidFill>
              </a:rPr>
              <a:t>cachaça</a:t>
            </a:r>
            <a:r>
              <a:rPr lang="es-CR" sz="2400" dirty="0">
                <a:solidFill>
                  <a:schemeClr val="bg1"/>
                </a:solidFill>
              </a:rPr>
              <a:t>, además son populares el vino y la cerveza. Las bebidas que se toman en Brasil los batidos de zumo de frutas con hielo picado y el café. La gastronomía brasileña utiliza ingredientes como la yuca, el ñame y frutas como el </a:t>
            </a:r>
            <a:r>
              <a:rPr lang="es-CR" sz="2400" dirty="0" err="1">
                <a:solidFill>
                  <a:schemeClr val="bg1"/>
                </a:solidFill>
              </a:rPr>
              <a:t>açaí</a:t>
            </a:r>
            <a:r>
              <a:rPr lang="es-CR" sz="2400" dirty="0">
                <a:solidFill>
                  <a:schemeClr val="bg1"/>
                </a:solidFill>
              </a:rPr>
              <a:t>, </a:t>
            </a:r>
            <a:r>
              <a:rPr lang="es-CR" sz="2400" dirty="0" err="1">
                <a:solidFill>
                  <a:schemeClr val="bg1"/>
                </a:solidFill>
              </a:rPr>
              <a:t>cupuaçu</a:t>
            </a:r>
            <a:r>
              <a:rPr lang="es-CR" sz="2400" dirty="0">
                <a:solidFill>
                  <a:schemeClr val="bg1"/>
                </a:solidFill>
              </a:rPr>
              <a:t>, mango, papaya, guayaba, naranja y piña. </a:t>
            </a:r>
            <a:endParaRPr lang="es-ES" sz="2400" dirty="0">
              <a:solidFill>
                <a:schemeClr val="bg1"/>
              </a:solidFill>
            </a:endParaRPr>
          </a:p>
        </p:txBody>
      </p:sp>
      <p:sp>
        <p:nvSpPr>
          <p:cNvPr id="3" name="Marcador de número de diapositiva 2">
            <a:extLst>
              <a:ext uri="{FF2B5EF4-FFF2-40B4-BE49-F238E27FC236}">
                <a16:creationId xmlns:a16="http://schemas.microsoft.com/office/drawing/2014/main" id="{D2702AE2-358E-4E9A-AF91-90EFED7991A0}"/>
              </a:ext>
            </a:extLst>
          </p:cNvPr>
          <p:cNvSpPr>
            <a:spLocks noGrp="1"/>
          </p:cNvSpPr>
          <p:nvPr>
            <p:ph type="sldNum" sz="quarter" idx="10"/>
          </p:nvPr>
        </p:nvSpPr>
        <p:spPr/>
        <p:txBody>
          <a:bodyPr rtlCol="0"/>
          <a:lstStyle/>
          <a:p>
            <a:pPr rtl="0"/>
            <a:fld id="{D495E168-DA5E-4888-8D8A-92B118324C14}" type="slidenum">
              <a:rPr lang="es-ES" smtClean="0"/>
              <a:pPr rtl="0"/>
              <a:t>8</a:t>
            </a:fld>
            <a:endParaRPr lang="es-ES"/>
          </a:p>
        </p:txBody>
      </p:sp>
      <p:pic>
        <p:nvPicPr>
          <p:cNvPr id="2"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46512" y="5813684"/>
            <a:ext cx="609600" cy="609600"/>
          </a:xfrm>
          <a:prstGeom prst="ellipse">
            <a:avLst/>
          </a:prstGeom>
          <a:ln>
            <a:noFill/>
          </a:ln>
          <a:effectLst>
            <a:softEdge rad="112500"/>
          </a:effectLst>
        </p:spPr>
      </p:pic>
    </p:spTree>
    <p:extLst>
      <p:ext uri="{BB962C8B-B14F-4D97-AF65-F5344CB8AC3E}">
        <p14:creationId xmlns:p14="http://schemas.microsoft.com/office/powerpoint/2010/main" val="5958238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0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0"/>
          </p:nvPr>
        </p:nvSpPr>
        <p:spPr/>
        <p:txBody>
          <a:bodyPr/>
          <a:lstStyle/>
          <a:p>
            <a:pPr rtl="0"/>
            <a:fld id="{D495E168-DA5E-4888-8D8A-92B118324C14}" type="slidenum">
              <a:rPr lang="es-ES" noProof="0" smtClean="0"/>
              <a:pPr rtl="0"/>
              <a:t>9</a:t>
            </a:fld>
            <a:endParaRPr lang="es-ES" noProof="0"/>
          </a:p>
        </p:txBody>
      </p:sp>
      <p:sp>
        <p:nvSpPr>
          <p:cNvPr id="4" name="Título 3"/>
          <p:cNvSpPr>
            <a:spLocks noGrp="1"/>
          </p:cNvSpPr>
          <p:nvPr>
            <p:ph type="title"/>
          </p:nvPr>
        </p:nvSpPr>
        <p:spPr/>
        <p:txBody>
          <a:bodyPr/>
          <a:lstStyle/>
          <a:p>
            <a:pPr algn="ctr"/>
            <a:r>
              <a:rPr lang="es-CR" dirty="0">
                <a:latin typeface="Broadway" panose="04040905080B02020502" pitchFamily="82" charset="0"/>
              </a:rPr>
              <a:t>Símbolos patrios oficiales </a:t>
            </a:r>
          </a:p>
        </p:txBody>
      </p:sp>
      <p:sp>
        <p:nvSpPr>
          <p:cNvPr id="5" name="Marcador de texto 4"/>
          <p:cNvSpPr>
            <a:spLocks noGrp="1"/>
          </p:cNvSpPr>
          <p:nvPr>
            <p:ph type="body" sz="half" idx="2"/>
          </p:nvPr>
        </p:nvSpPr>
        <p:spPr>
          <a:xfrm>
            <a:off x="393896" y="2177592"/>
            <a:ext cx="4378130" cy="3691396"/>
          </a:xfrm>
        </p:spPr>
        <p:txBody>
          <a:bodyPr>
            <a:normAutofit/>
          </a:bodyPr>
          <a:lstStyle/>
          <a:p>
            <a:pPr algn="just"/>
            <a:r>
              <a:rPr lang="es-CR" sz="2000" dirty="0">
                <a:solidFill>
                  <a:schemeClr val="bg1"/>
                </a:solidFill>
              </a:rPr>
              <a:t>De acuerdo a la Constitución de Brasil los símbolos patrios oficiales  de la República son: La Bandera, El escudo nacional, el Himno Nacional y el Sello Nacional, los cuales se consideran expresiones gráficas y musicales con un inmenso valor histórico que transmiten el sentimiento de unión del pueblo.</a:t>
            </a:r>
          </a:p>
        </p:txBody>
      </p:sp>
      <p:pic>
        <p:nvPicPr>
          <p:cNvPr id="7" name="Marcador de posición de imagen 6"/>
          <p:cNvPicPr>
            <a:picLocks noGrp="1" noChangeAspect="1"/>
          </p:cNvPicPr>
          <p:nvPr>
            <p:ph type="pic" idx="1"/>
          </p:nvPr>
        </p:nvPicPr>
        <p:blipFill>
          <a:blip r:embed="rId4">
            <a:extLst>
              <a:ext uri="{28A0092B-C50C-407E-A947-70E740481C1C}">
                <a14:useLocalDpi xmlns:a14="http://schemas.microsoft.com/office/drawing/2010/main" val="0"/>
              </a:ext>
            </a:extLst>
          </a:blip>
          <a:srcRect l="11071" r="11071"/>
          <a:stretch>
            <a:fillRect/>
          </a:stretch>
        </p:blipFill>
        <p:spPr>
          <a:xfrm>
            <a:off x="5408270" y="457200"/>
            <a:ext cx="2964530" cy="2595489"/>
          </a:xfrm>
        </p:spPr>
      </p:pic>
      <p:pic>
        <p:nvPicPr>
          <p:cNvPr id="8" name="Imagen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25528" y="3503993"/>
            <a:ext cx="2530015" cy="2530015"/>
          </a:xfrm>
          <a:prstGeom prst="rect">
            <a:avLst/>
          </a:prstGeom>
        </p:spPr>
      </p:pic>
      <p:pic>
        <p:nvPicPr>
          <p:cNvPr id="9" name="Imagen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09045" y="1257300"/>
            <a:ext cx="2669565" cy="4018909"/>
          </a:xfrm>
          <a:prstGeom prst="rect">
            <a:avLst/>
          </a:prstGeom>
        </p:spPr>
      </p:pic>
      <p:pic>
        <p:nvPicPr>
          <p:cNvPr id="3"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805906" y="4875727"/>
            <a:ext cx="609600" cy="609600"/>
          </a:xfrm>
          <a:prstGeom prst="ellipse">
            <a:avLst/>
          </a:prstGeom>
          <a:ln>
            <a:noFill/>
          </a:ln>
          <a:effectLst>
            <a:softEdge rad="112500"/>
          </a:effectLst>
        </p:spPr>
      </p:pic>
    </p:spTree>
    <p:extLst>
      <p:ext uri="{BB962C8B-B14F-4D97-AF65-F5344CB8AC3E}">
        <p14:creationId xmlns:p14="http://schemas.microsoft.com/office/powerpoint/2010/main" val="113167943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02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Tema de Office">
  <a:themeElements>
    <a:clrScheme name="Custom 24">
      <a:dk1>
        <a:sysClr val="windowText" lastClr="000000"/>
      </a:dk1>
      <a:lt1>
        <a:sysClr val="window" lastClr="FFFFFF"/>
      </a:lt1>
      <a:dk2>
        <a:srgbClr val="64AC00"/>
      </a:dk2>
      <a:lt2>
        <a:srgbClr val="CBFF00"/>
      </a:lt2>
      <a:accent1>
        <a:srgbClr val="002E62"/>
      </a:accent1>
      <a:accent2>
        <a:srgbClr val="004CB9"/>
      </a:accent2>
      <a:accent3>
        <a:srgbClr val="005500"/>
      </a:accent3>
      <a:accent4>
        <a:srgbClr val="16B3DC"/>
      </a:accent4>
      <a:accent5>
        <a:srgbClr val="F9DC5C"/>
      </a:accent5>
      <a:accent6>
        <a:srgbClr val="EF626C"/>
      </a:accent6>
      <a:hlink>
        <a:srgbClr val="FFFFFF"/>
      </a:hlink>
      <a:folHlink>
        <a:srgbClr val="FFFFFF"/>
      </a:folHlink>
    </a:clrScheme>
    <a:fontScheme name="Custom 21">
      <a:majorFont>
        <a:latin typeface="Gill Sans MT"/>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w="12700" cap="flat">
          <a:noFill/>
          <a:prstDash val="solid"/>
          <a:miter/>
        </a:ln>
      </a:spPr>
      <a:bodyPr rtlCol="0" anchor="ctr"/>
      <a:lstStyle>
        <a:defPPr algn="l">
          <a:defRPr dirty="0"/>
        </a:defPPr>
      </a:lstStyle>
    </a:spDef>
  </a:objectDefaults>
  <a:extraClrSchemeLst/>
  <a:extLst>
    <a:ext uri="{05A4C25C-085E-4340-85A3-A5531E510DB2}">
      <thm15:themeFamily xmlns:thm15="http://schemas.microsoft.com/office/thememl/2012/main" name="Office_30677699_TF22977542" id="{5061B0BF-B89D-485D-A91E-333294C44C2B}" vid="{FE6BCB17-07E4-46C0-AD33-15B57F945746}"/>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Presentación para exteriores</Template>
  <TotalTime>0</TotalTime>
  <Words>1444</Words>
  <Application>Microsoft Office PowerPoint</Application>
  <PresentationFormat>Panorámica</PresentationFormat>
  <Paragraphs>74</Paragraphs>
  <Slides>16</Slides>
  <Notes>7</Notes>
  <HiddenSlides>0</HiddenSlides>
  <MMClips>22</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16</vt:i4>
      </vt:variant>
    </vt:vector>
  </HeadingPairs>
  <TitlesOfParts>
    <vt:vector size="25" baseType="lpstr">
      <vt:lpstr>Algerian</vt:lpstr>
      <vt:lpstr>Aparajita</vt:lpstr>
      <vt:lpstr>Arial</vt:lpstr>
      <vt:lpstr>Broadway</vt:lpstr>
      <vt:lpstr>Calibri</vt:lpstr>
      <vt:lpstr>Franklin Gothic Book</vt:lpstr>
      <vt:lpstr>Gill Sans MT</vt:lpstr>
      <vt:lpstr>Wingdings</vt:lpstr>
      <vt:lpstr>Tema de Office</vt:lpstr>
      <vt:lpstr>BRASIL </vt:lpstr>
      <vt:lpstr>Ubicación geográfica, moneda oficial e idioma   </vt:lpstr>
      <vt:lpstr>Historia </vt:lpstr>
      <vt:lpstr>Historia </vt:lpstr>
      <vt:lpstr>Historia </vt:lpstr>
      <vt:lpstr>Tradiciones, creencias, costumbres, música, historia, comida y vestimenta oficial del país</vt:lpstr>
      <vt:lpstr>Presentación de PowerPoint</vt:lpstr>
      <vt:lpstr>Gastronomía </vt:lpstr>
      <vt:lpstr>Símbolos patrios oficiales </vt:lpstr>
      <vt:lpstr>Lugares públicos y privados de carácter cultural o natural para el disfrute del visitante.</vt:lpstr>
      <vt:lpstr>Sistema de salud</vt:lpstr>
      <vt:lpstr>Aeropuerto </vt:lpstr>
      <vt:lpstr>Flora y fauna existente, biodiversidad y endémica</vt:lpstr>
      <vt:lpstr>Presentación de PowerPoint</vt:lpstr>
      <vt:lpstr>Hoteles y establecimientos de hospedajes importantes a nivel nacional </vt:lpstr>
      <vt:lpstr>Presentación de PowerPoint</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2021-08-30T01:34:06Z</dcterms:created>
  <dcterms:modified xsi:type="dcterms:W3CDTF">2021-09-01T23:57:25Z</dcterms:modified>
</cp:coreProperties>
</file>